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2" r:id="rId4"/>
    <p:sldMasterId id="2147483712" r:id="rId5"/>
    <p:sldMasterId id="2147483718" r:id="rId6"/>
    <p:sldMasterId id="2147483722" r:id="rId7"/>
    <p:sldMasterId id="2147483724" r:id="rId8"/>
    <p:sldMasterId id="2147483736" r:id="rId9"/>
  </p:sldMasterIdLst>
  <p:notesMasterIdLst>
    <p:notesMasterId r:id="rId103"/>
  </p:notesMasterIdLst>
  <p:sldIdLst>
    <p:sldId id="419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18" r:id="rId24"/>
    <p:sldId id="408" r:id="rId25"/>
    <p:sldId id="409" r:id="rId26"/>
    <p:sldId id="410" r:id="rId27"/>
    <p:sldId id="411" r:id="rId28"/>
    <p:sldId id="412" r:id="rId29"/>
    <p:sldId id="435" r:id="rId30"/>
    <p:sldId id="413" r:id="rId31"/>
    <p:sldId id="434" r:id="rId32"/>
    <p:sldId id="437" r:id="rId33"/>
    <p:sldId id="438" r:id="rId34"/>
    <p:sldId id="439" r:id="rId35"/>
    <p:sldId id="469" r:id="rId36"/>
    <p:sldId id="436" r:id="rId37"/>
    <p:sldId id="414" r:id="rId38"/>
    <p:sldId id="415" r:id="rId39"/>
    <p:sldId id="416" r:id="rId40"/>
    <p:sldId id="417" r:id="rId41"/>
    <p:sldId id="443" r:id="rId42"/>
    <p:sldId id="444" r:id="rId43"/>
    <p:sldId id="442" r:id="rId44"/>
    <p:sldId id="441" r:id="rId45"/>
    <p:sldId id="440" r:id="rId46"/>
    <p:sldId id="420" r:id="rId47"/>
    <p:sldId id="445" r:id="rId48"/>
    <p:sldId id="448" r:id="rId49"/>
    <p:sldId id="446" r:id="rId50"/>
    <p:sldId id="447" r:id="rId51"/>
    <p:sldId id="450" r:id="rId52"/>
    <p:sldId id="449" r:id="rId53"/>
    <p:sldId id="451" r:id="rId54"/>
    <p:sldId id="452" r:id="rId55"/>
    <p:sldId id="453" r:id="rId56"/>
    <p:sldId id="464" r:id="rId57"/>
    <p:sldId id="468" r:id="rId58"/>
    <p:sldId id="467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86" r:id="rId76"/>
    <p:sldId id="487" r:id="rId77"/>
    <p:sldId id="488" r:id="rId78"/>
    <p:sldId id="489" r:id="rId79"/>
    <p:sldId id="490" r:id="rId80"/>
    <p:sldId id="491" r:id="rId81"/>
    <p:sldId id="492" r:id="rId82"/>
    <p:sldId id="493" r:id="rId83"/>
    <p:sldId id="459" r:id="rId84"/>
    <p:sldId id="460" r:id="rId85"/>
    <p:sldId id="461" r:id="rId86"/>
    <p:sldId id="346" r:id="rId87"/>
    <p:sldId id="406" r:id="rId88"/>
    <p:sldId id="337" r:id="rId89"/>
    <p:sldId id="355" r:id="rId90"/>
    <p:sldId id="391" r:id="rId91"/>
    <p:sldId id="392" r:id="rId92"/>
    <p:sldId id="393" r:id="rId93"/>
    <p:sldId id="394" r:id="rId94"/>
    <p:sldId id="390" r:id="rId95"/>
    <p:sldId id="375" r:id="rId96"/>
    <p:sldId id="361" r:id="rId97"/>
    <p:sldId id="382" r:id="rId98"/>
    <p:sldId id="314" r:id="rId99"/>
    <p:sldId id="315" r:id="rId100"/>
    <p:sldId id="321" r:id="rId101"/>
    <p:sldId id="316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DDC"/>
    <a:srgbClr val="FF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880" y="-104"/>
      </p:cViewPr>
      <p:guideLst>
        <p:guide orient="horz" pos="4319"/>
        <p:guide pos="5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2.xml"/><Relationship Id="rId102" Type="http://schemas.openxmlformats.org/officeDocument/2006/relationships/slide" Target="slides/slide93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70" Type="http://schemas.openxmlformats.org/officeDocument/2006/relationships/slide" Target="slides/slide61.xml"/><Relationship Id="rId71" Type="http://schemas.openxmlformats.org/officeDocument/2006/relationships/slide" Target="slides/slide62.xml"/><Relationship Id="rId72" Type="http://schemas.openxmlformats.org/officeDocument/2006/relationships/slide" Target="slides/slide63.xml"/><Relationship Id="rId73" Type="http://schemas.openxmlformats.org/officeDocument/2006/relationships/slide" Target="slides/slide64.xml"/><Relationship Id="rId74" Type="http://schemas.openxmlformats.org/officeDocument/2006/relationships/slide" Target="slides/slide65.xml"/><Relationship Id="rId75" Type="http://schemas.openxmlformats.org/officeDocument/2006/relationships/slide" Target="slides/slide66.xml"/><Relationship Id="rId76" Type="http://schemas.openxmlformats.org/officeDocument/2006/relationships/slide" Target="slides/slide67.xml"/><Relationship Id="rId77" Type="http://schemas.openxmlformats.org/officeDocument/2006/relationships/slide" Target="slides/slide68.xml"/><Relationship Id="rId78" Type="http://schemas.openxmlformats.org/officeDocument/2006/relationships/slide" Target="slides/slide69.xml"/><Relationship Id="rId79" Type="http://schemas.openxmlformats.org/officeDocument/2006/relationships/slide" Target="slides/slide70.xml"/><Relationship Id="rId90" Type="http://schemas.openxmlformats.org/officeDocument/2006/relationships/slide" Target="slides/slide81.xml"/><Relationship Id="rId91" Type="http://schemas.openxmlformats.org/officeDocument/2006/relationships/slide" Target="slides/slide82.xml"/><Relationship Id="rId92" Type="http://schemas.openxmlformats.org/officeDocument/2006/relationships/slide" Target="slides/slide83.xml"/><Relationship Id="rId93" Type="http://schemas.openxmlformats.org/officeDocument/2006/relationships/slide" Target="slides/slide84.xml"/><Relationship Id="rId94" Type="http://schemas.openxmlformats.org/officeDocument/2006/relationships/slide" Target="slides/slide85.xml"/><Relationship Id="rId95" Type="http://schemas.openxmlformats.org/officeDocument/2006/relationships/slide" Target="slides/slide86.xml"/><Relationship Id="rId96" Type="http://schemas.openxmlformats.org/officeDocument/2006/relationships/slide" Target="slides/slide87.xml"/><Relationship Id="rId97" Type="http://schemas.openxmlformats.org/officeDocument/2006/relationships/slide" Target="slides/slide88.xml"/><Relationship Id="rId98" Type="http://schemas.openxmlformats.org/officeDocument/2006/relationships/slide" Target="slides/slide89.xml"/><Relationship Id="rId99" Type="http://schemas.openxmlformats.org/officeDocument/2006/relationships/slide" Target="slides/slide9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100" Type="http://schemas.openxmlformats.org/officeDocument/2006/relationships/slide" Target="slides/slide91.xml"/><Relationship Id="rId80" Type="http://schemas.openxmlformats.org/officeDocument/2006/relationships/slide" Target="slides/slide71.xml"/><Relationship Id="rId81" Type="http://schemas.openxmlformats.org/officeDocument/2006/relationships/slide" Target="slides/slide72.xml"/><Relationship Id="rId82" Type="http://schemas.openxmlformats.org/officeDocument/2006/relationships/slide" Target="slides/slide73.xml"/><Relationship Id="rId83" Type="http://schemas.openxmlformats.org/officeDocument/2006/relationships/slide" Target="slides/slide74.xml"/><Relationship Id="rId84" Type="http://schemas.openxmlformats.org/officeDocument/2006/relationships/slide" Target="slides/slide75.xml"/><Relationship Id="rId85" Type="http://schemas.openxmlformats.org/officeDocument/2006/relationships/slide" Target="slides/slide76.xml"/><Relationship Id="rId86" Type="http://schemas.openxmlformats.org/officeDocument/2006/relationships/slide" Target="slides/slide77.xml"/><Relationship Id="rId87" Type="http://schemas.openxmlformats.org/officeDocument/2006/relationships/slide" Target="slides/slide78.xml"/><Relationship Id="rId88" Type="http://schemas.openxmlformats.org/officeDocument/2006/relationships/slide" Target="slides/slide79.xml"/><Relationship Id="rId89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058D-3E9B-C64E-9C75-F00F2DC8DA43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352CD-D074-DB4D-B760-F502D9346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simple particles, </a:t>
            </a:r>
            <a:r>
              <a:rPr lang="en-US" dirty="0" err="1" smtClean="0"/>
              <a:t>ubiqutous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92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produce highly intricate structures</a:t>
            </a:r>
            <a:r>
              <a:rPr lang="en-US" baseline="0" dirty="0" smtClean="0"/>
              <a:t> that are randomly sampled from a special, complex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32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Variety of proof-of</a:t>
            </a:r>
            <a:r>
              <a:rPr lang="en-US" smtClean="0"/>
              <a:t>-concept shapes </a:t>
            </a:r>
            <a:r>
              <a:rPr lang="en-US" dirty="0" smtClean="0"/>
              <a:t>possible. </a:t>
            </a:r>
            <a:r>
              <a:rPr lang="en-US" dirty="0" err="1" smtClean="0"/>
              <a:t>Nanoscale</a:t>
            </a:r>
            <a:r>
              <a:rPr lang="en-US" baseline="0" dirty="0" smtClean="0"/>
              <a:t> (applications to build things smaller than otherwise possible). DNA is information-rich (more varied behavior in self-assembly).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8012-BA03-2642-9720-2DC6C4D8E3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94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20032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893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7495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836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5757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5425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94728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18437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70861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0085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42407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87409-F5E3-4946-AC08-3C29987BC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8DE0B-41AC-B04E-A2B1-A61B744802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6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55127-AF51-D24D-B843-544F1450FB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52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3D8C4-83CC-1A4B-89A9-D9D7B093C1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26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321A6-F3F9-3744-9D71-237C381BC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5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A00C9-4F67-9645-850D-C4F7FB088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22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95667-F985-D54C-A07F-47E29C704B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16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EA643-00B9-3740-9E8B-6E61093306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23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D23D1-35E9-BC40-A2E0-F5B4B81B9E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2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B27B7-F00A-AF47-A33E-0974019E41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52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0C239-7FFC-EA48-B934-5E1357189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2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EC09-70DC-B44B-BD5F-353D8FCC10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A697-5C90-A947-A280-6418F569B1D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ECD78-3C8E-49F2-8FAB-59489D168ABB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 defTabSz="914400"/>
              <a:t>4/2/14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Gill Sans MT"/>
              </a:rPr>
              <a:pPr defTabSz="914400"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792954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E46A35A-FC1E-6244-8081-CB612B0ECE2C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1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1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3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gif"/><Relationship Id="rId3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58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8.emf"/><Relationship Id="rId3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6.emf"/><Relationship Id="rId5" Type="http://schemas.openxmlformats.org/officeDocument/2006/relationships/image" Target="../media/image68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51.gi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6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7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4.emf"/><Relationship Id="rId3" Type="http://schemas.openxmlformats.org/officeDocument/2006/relationships/image" Target="../media/image7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emf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emf"/><Relationship Id="rId1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1.emf"/><Relationship Id="rId3" Type="http://schemas.openxmlformats.org/officeDocument/2006/relationships/image" Target="../media/image80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8" Type="http://schemas.openxmlformats.org/officeDocument/2006/relationships/image" Target="../media/image86.emf"/><Relationship Id="rId9" Type="http://schemas.openxmlformats.org/officeDocument/2006/relationships/image" Target="../media/image87.emf"/><Relationship Id="rId10" Type="http://schemas.openxmlformats.org/officeDocument/2006/relationships/image" Target="../media/image8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emf"/><Relationship Id="rId12" Type="http://schemas.openxmlformats.org/officeDocument/2006/relationships/image" Target="../media/image92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0.emf"/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9" Type="http://schemas.openxmlformats.org/officeDocument/2006/relationships/image" Target="../media/image88.emf"/><Relationship Id="rId10" Type="http://schemas.openxmlformats.org/officeDocument/2006/relationships/image" Target="../media/image89.emf"/></Relationships>
</file>

<file path=ppt/slides/_rels/slide8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emf"/><Relationship Id="rId12" Type="http://schemas.openxmlformats.org/officeDocument/2006/relationships/image" Target="../media/image92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0.emf"/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9" Type="http://schemas.openxmlformats.org/officeDocument/2006/relationships/image" Target="../media/image88.emf"/><Relationship Id="rId10" Type="http://schemas.openxmlformats.org/officeDocument/2006/relationships/image" Target="../media/image89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9" Type="http://schemas.openxmlformats.org/officeDocument/2006/relationships/image" Target="../media/image88.emf"/><Relationship Id="rId10" Type="http://schemas.openxmlformats.org/officeDocument/2006/relationships/image" Target="../media/image89.emf"/><Relationship Id="rId11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6" Type="http://schemas.openxmlformats.org/officeDocument/2006/relationships/image" Target="../media/image85.emf"/><Relationship Id="rId7" Type="http://schemas.openxmlformats.org/officeDocument/2006/relationships/image" Target="../media/image86.emf"/><Relationship Id="rId8" Type="http://schemas.openxmlformats.org/officeDocument/2006/relationships/image" Target="../media/image87.emf"/><Relationship Id="rId9" Type="http://schemas.openxmlformats.org/officeDocument/2006/relationships/image" Target="../media/image88.emf"/><Relationship Id="rId10" Type="http://schemas.openxmlformats.org/officeDocument/2006/relationships/image" Target="../media/image89.emf"/><Relationship Id="rId11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5.emf"/><Relationship Id="rId5" Type="http://schemas.openxmlformats.org/officeDocument/2006/relationships/image" Target="../media/image88.emf"/><Relationship Id="rId6" Type="http://schemas.openxmlformats.org/officeDocument/2006/relationships/image" Target="../media/image83.emf"/><Relationship Id="rId7" Type="http://schemas.openxmlformats.org/officeDocument/2006/relationships/image" Target="../media/image86.emf"/><Relationship Id="rId8" Type="http://schemas.openxmlformats.org/officeDocument/2006/relationships/image" Target="../media/image89.emf"/><Relationship Id="rId9" Type="http://schemas.openxmlformats.org/officeDocument/2006/relationships/image" Target="../media/image84.emf"/><Relationship Id="rId10" Type="http://schemas.openxmlformats.org/officeDocument/2006/relationships/image" Target="../media/image87.emf"/><Relationship Id="rId11" Type="http://schemas.openxmlformats.org/officeDocument/2006/relationships/image" Target="../media/image90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8.emf"/><Relationship Id="rId5" Type="http://schemas.openxmlformats.org/officeDocument/2006/relationships/image" Target="../media/image77.emf"/><Relationship Id="rId6" Type="http://schemas.openxmlformats.org/officeDocument/2006/relationships/image" Target="../media/image7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0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7" Type="http://schemas.openxmlformats.org/officeDocument/2006/relationships/image" Target="../media/image101.emf"/><Relationship Id="rId8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emf"/><Relationship Id="rId14" Type="http://schemas.openxmlformats.org/officeDocument/2006/relationships/image" Target="../media/image114.emf"/><Relationship Id="rId15" Type="http://schemas.openxmlformats.org/officeDocument/2006/relationships/image" Target="../media/image115.emf"/><Relationship Id="rId16" Type="http://schemas.openxmlformats.org/officeDocument/2006/relationships/image" Target="../media/image116.emf"/><Relationship Id="rId17" Type="http://schemas.openxmlformats.org/officeDocument/2006/relationships/image" Target="../media/image117.emf"/><Relationship Id="rId18" Type="http://schemas.openxmlformats.org/officeDocument/2006/relationships/image" Target="../media/image118.emf"/><Relationship Id="rId19" Type="http://schemas.openxmlformats.org/officeDocument/2006/relationships/image" Target="../media/image119.emf"/><Relationship Id="rId50" Type="http://schemas.openxmlformats.org/officeDocument/2006/relationships/image" Target="../media/image150.emf"/><Relationship Id="rId51" Type="http://schemas.openxmlformats.org/officeDocument/2006/relationships/image" Target="../media/image151.emf"/><Relationship Id="rId52" Type="http://schemas.openxmlformats.org/officeDocument/2006/relationships/image" Target="../media/image152.emf"/><Relationship Id="rId53" Type="http://schemas.openxmlformats.org/officeDocument/2006/relationships/image" Target="../media/image153.emf"/><Relationship Id="rId54" Type="http://schemas.openxmlformats.org/officeDocument/2006/relationships/image" Target="../media/image154.emf"/><Relationship Id="rId55" Type="http://schemas.openxmlformats.org/officeDocument/2006/relationships/image" Target="../media/image155.emf"/><Relationship Id="rId56" Type="http://schemas.openxmlformats.org/officeDocument/2006/relationships/image" Target="../media/image156.emf"/><Relationship Id="rId40" Type="http://schemas.openxmlformats.org/officeDocument/2006/relationships/image" Target="../media/image140.emf"/><Relationship Id="rId41" Type="http://schemas.openxmlformats.org/officeDocument/2006/relationships/image" Target="../media/image141.emf"/><Relationship Id="rId42" Type="http://schemas.openxmlformats.org/officeDocument/2006/relationships/image" Target="../media/image142.emf"/><Relationship Id="rId43" Type="http://schemas.openxmlformats.org/officeDocument/2006/relationships/image" Target="../media/image143.emf"/><Relationship Id="rId44" Type="http://schemas.openxmlformats.org/officeDocument/2006/relationships/image" Target="../media/image144.emf"/><Relationship Id="rId45" Type="http://schemas.openxmlformats.org/officeDocument/2006/relationships/image" Target="../media/image145.emf"/><Relationship Id="rId46" Type="http://schemas.openxmlformats.org/officeDocument/2006/relationships/image" Target="../media/image146.emf"/><Relationship Id="rId47" Type="http://schemas.openxmlformats.org/officeDocument/2006/relationships/image" Target="../media/image147.emf"/><Relationship Id="rId48" Type="http://schemas.openxmlformats.org/officeDocument/2006/relationships/image" Target="../media/image148.emf"/><Relationship Id="rId49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30" Type="http://schemas.openxmlformats.org/officeDocument/2006/relationships/image" Target="../media/image130.emf"/><Relationship Id="rId31" Type="http://schemas.openxmlformats.org/officeDocument/2006/relationships/image" Target="../media/image131.emf"/><Relationship Id="rId32" Type="http://schemas.openxmlformats.org/officeDocument/2006/relationships/image" Target="../media/image132.emf"/><Relationship Id="rId33" Type="http://schemas.openxmlformats.org/officeDocument/2006/relationships/image" Target="../media/image133.emf"/><Relationship Id="rId34" Type="http://schemas.openxmlformats.org/officeDocument/2006/relationships/image" Target="../media/image134.emf"/><Relationship Id="rId35" Type="http://schemas.openxmlformats.org/officeDocument/2006/relationships/image" Target="../media/image135.emf"/><Relationship Id="rId36" Type="http://schemas.openxmlformats.org/officeDocument/2006/relationships/image" Target="../media/image136.emf"/><Relationship Id="rId37" Type="http://schemas.openxmlformats.org/officeDocument/2006/relationships/image" Target="../media/image137.emf"/><Relationship Id="rId38" Type="http://schemas.openxmlformats.org/officeDocument/2006/relationships/image" Target="../media/image138.emf"/><Relationship Id="rId39" Type="http://schemas.openxmlformats.org/officeDocument/2006/relationships/image" Target="../media/image139.emf"/><Relationship Id="rId20" Type="http://schemas.openxmlformats.org/officeDocument/2006/relationships/image" Target="../media/image120.emf"/><Relationship Id="rId21" Type="http://schemas.openxmlformats.org/officeDocument/2006/relationships/image" Target="../media/image121.emf"/><Relationship Id="rId22" Type="http://schemas.openxmlformats.org/officeDocument/2006/relationships/image" Target="../media/image122.emf"/><Relationship Id="rId23" Type="http://schemas.openxmlformats.org/officeDocument/2006/relationships/image" Target="../media/image123.emf"/><Relationship Id="rId24" Type="http://schemas.openxmlformats.org/officeDocument/2006/relationships/image" Target="../media/image124.emf"/><Relationship Id="rId25" Type="http://schemas.openxmlformats.org/officeDocument/2006/relationships/image" Target="../media/image125.emf"/><Relationship Id="rId26" Type="http://schemas.openxmlformats.org/officeDocument/2006/relationships/image" Target="../media/image126.emf"/><Relationship Id="rId27" Type="http://schemas.openxmlformats.org/officeDocument/2006/relationships/image" Target="../media/image127.emf"/><Relationship Id="rId28" Type="http://schemas.openxmlformats.org/officeDocument/2006/relationships/image" Target="../media/image128.emf"/><Relationship Id="rId29" Type="http://schemas.openxmlformats.org/officeDocument/2006/relationships/image" Target="../media/image129.emf"/><Relationship Id="rId10" Type="http://schemas.openxmlformats.org/officeDocument/2006/relationships/image" Target="../media/image110.emf"/><Relationship Id="rId11" Type="http://schemas.openxmlformats.org/officeDocument/2006/relationships/image" Target="../media/image111.emf"/><Relationship Id="rId12" Type="http://schemas.openxmlformats.org/officeDocument/2006/relationships/image" Target="../media/image112.emf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emf"/><Relationship Id="rId20" Type="http://schemas.openxmlformats.org/officeDocument/2006/relationships/image" Target="../media/image117.emf"/><Relationship Id="rId21" Type="http://schemas.openxmlformats.org/officeDocument/2006/relationships/image" Target="../media/image133.emf"/><Relationship Id="rId22" Type="http://schemas.openxmlformats.org/officeDocument/2006/relationships/image" Target="../media/image134.emf"/><Relationship Id="rId23" Type="http://schemas.openxmlformats.org/officeDocument/2006/relationships/image" Target="../media/image135.emf"/><Relationship Id="rId24" Type="http://schemas.openxmlformats.org/officeDocument/2006/relationships/image" Target="../media/image136.emf"/><Relationship Id="rId25" Type="http://schemas.openxmlformats.org/officeDocument/2006/relationships/image" Target="../media/image137.emf"/><Relationship Id="rId26" Type="http://schemas.openxmlformats.org/officeDocument/2006/relationships/image" Target="../media/image138.emf"/><Relationship Id="rId27" Type="http://schemas.openxmlformats.org/officeDocument/2006/relationships/image" Target="../media/image139.emf"/><Relationship Id="rId28" Type="http://schemas.openxmlformats.org/officeDocument/2006/relationships/image" Target="../media/image140.emf"/><Relationship Id="rId29" Type="http://schemas.openxmlformats.org/officeDocument/2006/relationships/image" Target="../media/image141.emf"/><Relationship Id="rId30" Type="http://schemas.openxmlformats.org/officeDocument/2006/relationships/image" Target="../media/image142.emf"/><Relationship Id="rId31" Type="http://schemas.openxmlformats.org/officeDocument/2006/relationships/image" Target="../media/image143.emf"/><Relationship Id="rId32" Type="http://schemas.openxmlformats.org/officeDocument/2006/relationships/image" Target="../media/image144.emf"/><Relationship Id="rId10" Type="http://schemas.openxmlformats.org/officeDocument/2006/relationships/image" Target="../media/image107.emf"/><Relationship Id="rId11" Type="http://schemas.openxmlformats.org/officeDocument/2006/relationships/image" Target="../media/image108.emf"/><Relationship Id="rId12" Type="http://schemas.openxmlformats.org/officeDocument/2006/relationships/image" Target="../media/image109.emf"/><Relationship Id="rId13" Type="http://schemas.openxmlformats.org/officeDocument/2006/relationships/image" Target="../media/image110.emf"/><Relationship Id="rId14" Type="http://schemas.openxmlformats.org/officeDocument/2006/relationships/image" Target="../media/image111.emf"/><Relationship Id="rId15" Type="http://schemas.openxmlformats.org/officeDocument/2006/relationships/image" Target="../media/image112.emf"/><Relationship Id="rId16" Type="http://schemas.openxmlformats.org/officeDocument/2006/relationships/image" Target="../media/image113.emf"/><Relationship Id="rId17" Type="http://schemas.openxmlformats.org/officeDocument/2006/relationships/image" Target="../media/image114.emf"/><Relationship Id="rId18" Type="http://schemas.openxmlformats.org/officeDocument/2006/relationships/image" Target="../media/image115.emf"/><Relationship Id="rId19" Type="http://schemas.openxmlformats.org/officeDocument/2006/relationships/image" Target="../media/image11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emf"/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8" Type="http://schemas.openxmlformats.org/officeDocument/2006/relationships/image" Target="../media/image105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4" Type="http://schemas.openxmlformats.org/officeDocument/2006/relationships/image" Target="../media/image97.emf"/><Relationship Id="rId5" Type="http://schemas.openxmlformats.org/officeDocument/2006/relationships/image" Target="../media/image98.emf"/><Relationship Id="rId6" Type="http://schemas.openxmlformats.org/officeDocument/2006/relationships/image" Target="../media/image99.e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975"/>
            <a:ext cx="9143999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An Introduction to</a:t>
            </a:r>
            <a:br>
              <a:rPr lang="en-US" dirty="0" smtClean="0"/>
            </a:br>
            <a:r>
              <a:rPr lang="en-US" dirty="0" smtClean="0"/>
              <a:t>Algorithmic Tile Self-Assembly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55933" y="3200503"/>
            <a:ext cx="4477749" cy="241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95959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4301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9304" y="1144145"/>
            <a:ext cx="4528956" cy="4528956"/>
            <a:chOff x="2242075" y="1656768"/>
            <a:chExt cx="4528956" cy="4528956"/>
          </a:xfrm>
        </p:grpSpPr>
        <p:pic>
          <p:nvPicPr>
            <p:cNvPr id="2" name="Picture 1" descr="vertical-dna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551" y="1656768"/>
              <a:ext cx="797959" cy="4528956"/>
            </a:xfrm>
            <a:prstGeom prst="rect">
              <a:avLst/>
            </a:prstGeom>
          </p:spPr>
        </p:pic>
        <p:pic>
          <p:nvPicPr>
            <p:cNvPr id="3" name="Picture 2" descr="horizontal-dna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75" y="3533048"/>
              <a:ext cx="4528956" cy="776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49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24539" y="1730124"/>
            <a:ext cx="3367832" cy="4928563"/>
            <a:chOff x="2824539" y="1730124"/>
            <a:chExt cx="3367832" cy="4928563"/>
          </a:xfrm>
        </p:grpSpPr>
        <p:grpSp>
          <p:nvGrpSpPr>
            <p:cNvPr id="34" name="Group 33"/>
            <p:cNvGrpSpPr/>
            <p:nvPr/>
          </p:nvGrpSpPr>
          <p:grpSpPr>
            <a:xfrm>
              <a:off x="2824539" y="1730124"/>
              <a:ext cx="3367832" cy="3367833"/>
              <a:chOff x="691076" y="2207419"/>
              <a:chExt cx="3101997" cy="3101998"/>
            </a:xfrm>
          </p:grpSpPr>
          <p:pic>
            <p:nvPicPr>
              <p:cNvPr id="38" name="Picture 37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942" y="5643024"/>
              <a:ext cx="13553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Tile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40041" y="1144145"/>
            <a:ext cx="4529521" cy="4528956"/>
            <a:chOff x="2240041" y="1486546"/>
            <a:chExt cx="4529521" cy="4528956"/>
          </a:xfrm>
        </p:grpSpPr>
        <p:grpSp>
          <p:nvGrpSpPr>
            <p:cNvPr id="18" name="Group 17"/>
            <p:cNvGrpSpPr/>
            <p:nvPr/>
          </p:nvGrpSpPr>
          <p:grpSpPr>
            <a:xfrm>
              <a:off x="2825276" y="2072525"/>
              <a:ext cx="3367832" cy="3367833"/>
              <a:chOff x="691076" y="2207419"/>
              <a:chExt cx="3101997" cy="3101998"/>
            </a:xfrm>
          </p:grpSpPr>
          <p:pic>
            <p:nvPicPr>
              <p:cNvPr id="22" name="Picture 21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240041" y="1486546"/>
              <a:ext cx="4529521" cy="4528956"/>
              <a:chOff x="2424811" y="1682956"/>
              <a:chExt cx="4529521" cy="4528956"/>
            </a:xfrm>
          </p:grpSpPr>
          <p:pic>
            <p:nvPicPr>
              <p:cNvPr id="20" name="Picture 19" descr="vertical-dna-1-grayed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314" y="1682956"/>
                <a:ext cx="797959" cy="4528956"/>
              </a:xfrm>
              <a:prstGeom prst="rect">
                <a:avLst/>
              </a:prstGeom>
            </p:spPr>
          </p:pic>
          <p:pic>
            <p:nvPicPr>
              <p:cNvPr id="21" name="Picture 20" descr="horizontal-dna-1-grayed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811" y="3559140"/>
                <a:ext cx="4529521" cy="7764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797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40041" y="1144145"/>
            <a:ext cx="4529521" cy="4528956"/>
            <a:chOff x="2240041" y="1486546"/>
            <a:chExt cx="4529521" cy="4528956"/>
          </a:xfrm>
        </p:grpSpPr>
        <p:grpSp>
          <p:nvGrpSpPr>
            <p:cNvPr id="10" name="Group 9"/>
            <p:cNvGrpSpPr/>
            <p:nvPr/>
          </p:nvGrpSpPr>
          <p:grpSpPr>
            <a:xfrm>
              <a:off x="2825276" y="2072525"/>
              <a:ext cx="3367832" cy="3367833"/>
              <a:chOff x="691076" y="2207419"/>
              <a:chExt cx="3101997" cy="3101998"/>
            </a:xfrm>
          </p:grpSpPr>
          <p:pic>
            <p:nvPicPr>
              <p:cNvPr id="11" name="Picture 10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40041" y="1486546"/>
              <a:ext cx="4529521" cy="4528956"/>
              <a:chOff x="2424811" y="1682956"/>
              <a:chExt cx="4529521" cy="4528956"/>
            </a:xfrm>
          </p:grpSpPr>
          <p:pic>
            <p:nvPicPr>
              <p:cNvPr id="5" name="Picture 4" descr="vertical-dna-1-grayed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314" y="1682956"/>
                <a:ext cx="797959" cy="4528956"/>
              </a:xfrm>
              <a:prstGeom prst="rect">
                <a:avLst/>
              </a:prstGeom>
            </p:spPr>
          </p:pic>
          <p:pic>
            <p:nvPicPr>
              <p:cNvPr id="6" name="Picture 5" descr="horizontal-dna-1-grayed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811" y="3559140"/>
                <a:ext cx="4529521" cy="776489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661198" y="801744"/>
            <a:ext cx="4113282" cy="2218585"/>
            <a:chOff x="4251317" y="550501"/>
            <a:chExt cx="4113282" cy="2218585"/>
          </a:xfrm>
        </p:grpSpPr>
        <p:sp>
          <p:nvSpPr>
            <p:cNvPr id="15" name="TextBox 14"/>
            <p:cNvSpPr txBox="1"/>
            <p:nvPr/>
          </p:nvSpPr>
          <p:spPr>
            <a:xfrm>
              <a:off x="6392334" y="550501"/>
              <a:ext cx="1972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Glues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045093" y="1478882"/>
              <a:ext cx="589196" cy="1290204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251317" y="1058333"/>
              <a:ext cx="2141017" cy="128812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723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38894" y="1477704"/>
            <a:ext cx="3672866" cy="3673593"/>
            <a:chOff x="5138894" y="1477704"/>
            <a:chExt cx="3672866" cy="3673593"/>
          </a:xfrm>
        </p:grpSpPr>
        <p:grpSp>
          <p:nvGrpSpPr>
            <p:cNvPr id="21" name="Group 20"/>
            <p:cNvGrpSpPr/>
            <p:nvPr/>
          </p:nvGrpSpPr>
          <p:grpSpPr>
            <a:xfrm>
              <a:off x="5614496" y="1953208"/>
              <a:ext cx="2731598" cy="2731599"/>
              <a:chOff x="691076" y="2207419"/>
              <a:chExt cx="3101997" cy="3101998"/>
            </a:xfrm>
          </p:grpSpPr>
          <p:pic>
            <p:nvPicPr>
              <p:cNvPr id="22" name="Picture 21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pic>
          <p:nvPicPr>
            <p:cNvPr id="2" name="Picture 1" descr="horizontal-dna-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894" y="2999542"/>
              <a:ext cx="3672866" cy="629634"/>
            </a:xfrm>
            <a:prstGeom prst="rect">
              <a:avLst/>
            </a:prstGeom>
          </p:spPr>
        </p:pic>
        <p:pic>
          <p:nvPicPr>
            <p:cNvPr id="3" name="Picture 2" descr="vertical-dna-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675" y="1477704"/>
              <a:ext cx="647252" cy="3673593"/>
            </a:xfrm>
            <a:prstGeom prst="rect">
              <a:avLst/>
            </a:prstGeom>
          </p:spPr>
        </p:pic>
      </p:grpSp>
      <p:pic>
        <p:nvPicPr>
          <p:cNvPr id="15" name="Picture 14" descr="blank_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" y="1953207"/>
            <a:ext cx="2731598" cy="273159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52625" y="1477927"/>
            <a:ext cx="3673827" cy="3673369"/>
            <a:chOff x="352625" y="1477927"/>
            <a:chExt cx="3673827" cy="3673369"/>
          </a:xfrm>
        </p:grpSpPr>
        <p:sp>
          <p:nvSpPr>
            <p:cNvPr id="17" name="Rectangle 16"/>
            <p:cNvSpPr/>
            <p:nvPr/>
          </p:nvSpPr>
          <p:spPr>
            <a:xfrm>
              <a:off x="827300" y="1953206"/>
              <a:ext cx="2731598" cy="2731598"/>
            </a:xfrm>
            <a:prstGeom prst="rect">
              <a:avLst/>
            </a:prstGeom>
            <a:solidFill>
              <a:srgbClr val="A0D0D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19" name="Picture 18" descr="vertical-dna-1-gray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762" y="1477927"/>
              <a:ext cx="647213" cy="3673369"/>
            </a:xfrm>
            <a:prstGeom prst="rect">
              <a:avLst/>
            </a:prstGeom>
          </p:spPr>
        </p:pic>
        <p:pic>
          <p:nvPicPr>
            <p:cNvPr id="20" name="Picture 19" descr="horizontal-dna-1-grayed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5" y="2999672"/>
              <a:ext cx="3673827" cy="62979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319139" y="2887333"/>
            <a:ext cx="2494265" cy="841193"/>
            <a:chOff x="3319139" y="2887333"/>
            <a:chExt cx="2494265" cy="841193"/>
          </a:xfrm>
        </p:grpSpPr>
        <p:sp>
          <p:nvSpPr>
            <p:cNvPr id="8" name="Oval 7"/>
            <p:cNvSpPr/>
            <p:nvPr/>
          </p:nvSpPr>
          <p:spPr>
            <a:xfrm>
              <a:off x="4988529" y="2903651"/>
              <a:ext cx="824875" cy="8248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19139" y="2887333"/>
              <a:ext cx="824875" cy="8248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9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7842" y="1477926"/>
            <a:ext cx="7293436" cy="3673593"/>
            <a:chOff x="827300" y="1477926"/>
            <a:chExt cx="7293436" cy="3673593"/>
          </a:xfrm>
        </p:grpSpPr>
        <p:grpSp>
          <p:nvGrpSpPr>
            <p:cNvPr id="21" name="Group 20"/>
            <p:cNvGrpSpPr/>
            <p:nvPr/>
          </p:nvGrpSpPr>
          <p:grpSpPr>
            <a:xfrm>
              <a:off x="4472188" y="1953430"/>
              <a:ext cx="2731598" cy="2731599"/>
              <a:chOff x="691076" y="2207419"/>
              <a:chExt cx="3101997" cy="3101998"/>
            </a:xfrm>
          </p:grpSpPr>
          <p:pic>
            <p:nvPicPr>
              <p:cNvPr id="22" name="Picture 21" descr="blank_tile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076" y="2207420"/>
                <a:ext cx="3101997" cy="3101997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91076" y="2207419"/>
                <a:ext cx="3101997" cy="3101997"/>
              </a:xfrm>
              <a:prstGeom prst="rect">
                <a:avLst/>
              </a:prstGeom>
              <a:solidFill>
                <a:srgbClr val="A0D0DF">
                  <a:alpha val="79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000000"/>
                  </a:solidFill>
                  <a:latin typeface="Gill Sans MT"/>
                </a:endParaRPr>
              </a:p>
            </p:txBody>
          </p:sp>
        </p:grpSp>
        <p:pic>
          <p:nvPicPr>
            <p:cNvPr id="3" name="Picture 2" descr="vertical-dna-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646" y="1477926"/>
              <a:ext cx="647252" cy="3673593"/>
            </a:xfrm>
            <a:prstGeom prst="rect">
              <a:avLst/>
            </a:prstGeom>
          </p:spPr>
        </p:pic>
        <p:pic>
          <p:nvPicPr>
            <p:cNvPr id="15" name="Picture 14" descr="blank_til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962" y="1953206"/>
              <a:ext cx="2731598" cy="273159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792962" y="1953205"/>
              <a:ext cx="2731598" cy="2731598"/>
            </a:xfrm>
            <a:prstGeom prst="rect">
              <a:avLst/>
            </a:prstGeom>
            <a:solidFill>
              <a:srgbClr val="A0D0DF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Gill Sans MT"/>
              </a:endParaRPr>
            </a:p>
          </p:txBody>
        </p:sp>
        <p:pic>
          <p:nvPicPr>
            <p:cNvPr id="19" name="Picture 18" descr="vertical-dna-1-grayed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238" y="1477926"/>
              <a:ext cx="647213" cy="3673369"/>
            </a:xfrm>
            <a:prstGeom prst="rect">
              <a:avLst/>
            </a:prstGeom>
          </p:spPr>
        </p:pic>
        <p:pic>
          <p:nvPicPr>
            <p:cNvPr id="4" name="Picture 3" descr="horizontal-dna-combined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00" y="2956026"/>
              <a:ext cx="7293436" cy="72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91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_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8920" y="4998997"/>
            <a:ext cx="135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Tile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1995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98622" y="268279"/>
            <a:ext cx="3865976" cy="3174832"/>
            <a:chOff x="4498622" y="268279"/>
            <a:chExt cx="3865976" cy="3174832"/>
          </a:xfrm>
        </p:grpSpPr>
        <p:sp>
          <p:nvSpPr>
            <p:cNvPr id="2" name="TextBox 1"/>
            <p:cNvSpPr txBox="1"/>
            <p:nvPr/>
          </p:nvSpPr>
          <p:spPr>
            <a:xfrm>
              <a:off x="6392333" y="268279"/>
              <a:ext cx="19722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Glues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180667" y="1283942"/>
              <a:ext cx="677334" cy="215916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498622" y="1058333"/>
              <a:ext cx="1893711" cy="702734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28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8" y="1880069"/>
            <a:ext cx="3101997" cy="3101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273" y="5463888"/>
            <a:ext cx="449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Strength-1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1127" y="338471"/>
            <a:ext cx="449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dirty="0" smtClean="0">
                <a:solidFill>
                  <a:srgbClr val="000000"/>
                </a:solidFill>
                <a:latin typeface="Gill Sans MT"/>
              </a:rPr>
              <a:t>Strength-2</a:t>
            </a:r>
            <a:endParaRPr lang="en-US" sz="6000" dirty="0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43825" y="5079763"/>
            <a:ext cx="218096" cy="52593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92849" y="1255582"/>
            <a:ext cx="218095" cy="50181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1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e-3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35" y="1912467"/>
            <a:ext cx="3785197" cy="32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l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02" y="271236"/>
            <a:ext cx="1218318" cy="1218318"/>
          </a:xfrm>
          <a:prstGeom prst="rect">
            <a:avLst/>
          </a:prstGeom>
        </p:spPr>
      </p:pic>
      <p:pic>
        <p:nvPicPr>
          <p:cNvPr id="3" name="Picture 2" descr="til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" y="271236"/>
            <a:ext cx="1218318" cy="1218318"/>
          </a:xfrm>
          <a:prstGeom prst="rect">
            <a:avLst/>
          </a:prstGeom>
        </p:spPr>
      </p:pic>
      <p:pic>
        <p:nvPicPr>
          <p:cNvPr id="9" name="Picture 8" descr="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3" y="271235"/>
            <a:ext cx="1218318" cy="1218318"/>
          </a:xfrm>
          <a:prstGeom prst="rect">
            <a:avLst/>
          </a:prstGeom>
        </p:spPr>
      </p:pic>
      <p:pic>
        <p:nvPicPr>
          <p:cNvPr id="2" name="Picture 1" descr="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271236"/>
            <a:ext cx="1204269" cy="1204269"/>
          </a:xfrm>
          <a:prstGeom prst="rect">
            <a:avLst/>
          </a:prstGeom>
        </p:spPr>
      </p:pic>
      <p:pic>
        <p:nvPicPr>
          <p:cNvPr id="4" name="Picture 3" descr="tile-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29" y="269381"/>
            <a:ext cx="1206124" cy="12061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5325" y="1308741"/>
            <a:ext cx="7586686" cy="1046397"/>
            <a:chOff x="779667" y="3884446"/>
            <a:chExt cx="7586686" cy="1046397"/>
          </a:xfrm>
        </p:grpSpPr>
        <p:sp>
          <p:nvSpPr>
            <p:cNvPr id="5" name="TextBox 4"/>
            <p:cNvSpPr txBox="1"/>
            <p:nvPr/>
          </p:nvSpPr>
          <p:spPr>
            <a:xfrm>
              <a:off x="779667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×∞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6208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×∞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2599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×∞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46262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×∞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8035" y="3884446"/>
              <a:ext cx="1218318" cy="104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×∞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</p:grpSp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22" name="Picture 21" descr="til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5067257"/>
            <a:ext cx="1218318" cy="1218318"/>
          </a:xfrm>
          <a:prstGeom prst="rect">
            <a:avLst/>
          </a:prstGeom>
        </p:spPr>
      </p:pic>
      <p:pic>
        <p:nvPicPr>
          <p:cNvPr id="23" name="Picture 22" descr="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3874462"/>
            <a:ext cx="1218319" cy="1218319"/>
          </a:xfrm>
          <a:prstGeom prst="rect">
            <a:avLst/>
          </a:prstGeom>
        </p:spPr>
      </p:pic>
      <p:pic>
        <p:nvPicPr>
          <p:cNvPr id="24" name="Picture 23" descr="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9" y="5067257"/>
            <a:ext cx="1218318" cy="1218318"/>
          </a:xfrm>
          <a:prstGeom prst="rect">
            <a:avLst/>
          </a:prstGeom>
        </p:spPr>
      </p:pic>
      <p:pic>
        <p:nvPicPr>
          <p:cNvPr id="25" name="Picture 24" descr="tile-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29" y="3874461"/>
            <a:ext cx="1218319" cy="121831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780409" y="3861699"/>
            <a:ext cx="2412137" cy="2411115"/>
            <a:chOff x="5088986" y="3874460"/>
            <a:chExt cx="2412137" cy="2411115"/>
          </a:xfrm>
        </p:grpSpPr>
        <p:pic>
          <p:nvPicPr>
            <p:cNvPr id="27" name="Picture 26" descr="til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986" y="5067257"/>
              <a:ext cx="1218318" cy="1218318"/>
            </a:xfrm>
            <a:prstGeom prst="rect">
              <a:avLst/>
            </a:prstGeom>
          </p:spPr>
        </p:pic>
        <p:pic>
          <p:nvPicPr>
            <p:cNvPr id="28" name="Picture 27" descr="tile-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805" y="5067257"/>
              <a:ext cx="1218318" cy="1218318"/>
            </a:xfrm>
            <a:prstGeom prst="rect">
              <a:avLst/>
            </a:prstGeom>
          </p:spPr>
        </p:pic>
        <p:pic>
          <p:nvPicPr>
            <p:cNvPr id="29" name="Picture 28" descr="tile-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986" y="3874460"/>
              <a:ext cx="1218318" cy="1218318"/>
            </a:xfrm>
            <a:prstGeom prst="rect">
              <a:avLst/>
            </a:prstGeom>
          </p:spPr>
        </p:pic>
        <p:pic>
          <p:nvPicPr>
            <p:cNvPr id="30" name="Picture 29" descr="tile-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804" y="3874461"/>
              <a:ext cx="1218319" cy="121831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600184" y="4234656"/>
            <a:ext cx="4490185" cy="1523495"/>
            <a:chOff x="3600184" y="4234656"/>
            <a:chExt cx="4490185" cy="1523495"/>
          </a:xfrm>
        </p:grpSpPr>
        <p:sp>
          <p:nvSpPr>
            <p:cNvPr id="17" name="TextBox 16"/>
            <p:cNvSpPr txBox="1"/>
            <p:nvPr/>
          </p:nvSpPr>
          <p:spPr>
            <a:xfrm>
              <a:off x="3600184" y="4234656"/>
              <a:ext cx="44901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6000" dirty="0" smtClean="0">
                  <a:solidFill>
                    <a:srgbClr val="000000"/>
                  </a:solidFill>
                  <a:latin typeface="Gill Sans MT"/>
                </a:rPr>
                <a:t>Temperature</a:t>
              </a:r>
              <a:endParaRPr lang="en-US" sz="6000" dirty="0">
                <a:solidFill>
                  <a:srgbClr val="000000"/>
                </a:solidFill>
                <a:latin typeface="Gill Sans MT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428098" y="5142370"/>
              <a:ext cx="461851" cy="61578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57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7E5B"/>
                </a:solidFill>
                <a:latin typeface="Gill Sans MT"/>
              </a:rPr>
              <a:t>S</a:t>
            </a:r>
            <a:r>
              <a:rPr lang="en-US" sz="3200" dirty="0" smtClean="0">
                <a:solidFill>
                  <a:srgbClr val="FF7E5B"/>
                </a:solidFill>
                <a:latin typeface="Gill Sans MT"/>
              </a:rPr>
              <a:t>imple particles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 coalescing into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complex superstructures.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pic>
        <p:nvPicPr>
          <p:cNvPr id="4" name="Picture 3" descr="sa-inp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47" y="3304404"/>
            <a:ext cx="3440756" cy="25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il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5067257"/>
            <a:ext cx="1218318" cy="1218318"/>
          </a:xfrm>
          <a:prstGeom prst="rect">
            <a:avLst/>
          </a:prstGeom>
        </p:spPr>
      </p:pic>
      <p:pic>
        <p:nvPicPr>
          <p:cNvPr id="8" name="Picture 7" descr="til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0" y="269381"/>
            <a:ext cx="1218318" cy="1218318"/>
          </a:xfrm>
          <a:prstGeom prst="rect">
            <a:avLst/>
          </a:prstGeom>
        </p:spPr>
      </p:pic>
      <p:pic>
        <p:nvPicPr>
          <p:cNvPr id="3" name="Picture 2" descr="til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02" y="271236"/>
            <a:ext cx="1218318" cy="1218318"/>
          </a:xfrm>
          <a:prstGeom prst="rect">
            <a:avLst/>
          </a:prstGeom>
        </p:spPr>
      </p:pic>
      <p:pic>
        <p:nvPicPr>
          <p:cNvPr id="9" name="Picture 8" descr="til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3" y="271235"/>
            <a:ext cx="1218318" cy="1218318"/>
          </a:xfrm>
          <a:prstGeom prst="rect">
            <a:avLst/>
          </a:prstGeom>
        </p:spPr>
      </p:pic>
      <p:pic>
        <p:nvPicPr>
          <p:cNvPr id="2" name="Picture 1" descr="tile-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271236"/>
            <a:ext cx="1204269" cy="1204269"/>
          </a:xfrm>
          <a:prstGeom prst="rect">
            <a:avLst/>
          </a:prstGeom>
        </p:spPr>
      </p:pic>
      <p:pic>
        <p:nvPicPr>
          <p:cNvPr id="16" name="Picture 15" descr="flam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76" y="5758151"/>
            <a:ext cx="1415954" cy="986877"/>
          </a:xfrm>
          <a:prstGeom prst="rect">
            <a:avLst/>
          </a:prstGeom>
        </p:spPr>
      </p:pic>
      <p:pic>
        <p:nvPicPr>
          <p:cNvPr id="31" name="Picture 30" descr="flam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22" y="5758151"/>
            <a:ext cx="1415954" cy="986877"/>
          </a:xfrm>
          <a:prstGeom prst="rect">
            <a:avLst/>
          </a:prstGeom>
        </p:spPr>
      </p:pic>
      <p:pic>
        <p:nvPicPr>
          <p:cNvPr id="14" name="Picture 13" descr="tile-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02" y="269381"/>
            <a:ext cx="1218318" cy="1218318"/>
          </a:xfrm>
          <a:prstGeom prst="rect">
            <a:avLst/>
          </a:prstGeom>
        </p:spPr>
      </p:pic>
      <p:pic>
        <p:nvPicPr>
          <p:cNvPr id="15" name="Picture 14" descr="tile-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27" y="269380"/>
            <a:ext cx="1220173" cy="1220173"/>
          </a:xfrm>
          <a:prstGeom prst="rect">
            <a:avLst/>
          </a:prstGeom>
        </p:spPr>
      </p:pic>
      <p:pic>
        <p:nvPicPr>
          <p:cNvPr id="19" name="Picture 18" descr="tile-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5" y="271235"/>
            <a:ext cx="1204269" cy="1204269"/>
          </a:xfrm>
          <a:prstGeom prst="rect">
            <a:avLst/>
          </a:prstGeom>
        </p:spPr>
      </p:pic>
      <p:pic>
        <p:nvPicPr>
          <p:cNvPr id="39" name="Picture 38" descr="tile-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3874462"/>
            <a:ext cx="1218318" cy="1218318"/>
          </a:xfrm>
          <a:prstGeom prst="rect">
            <a:avLst/>
          </a:prstGeom>
        </p:spPr>
      </p:pic>
      <p:pic>
        <p:nvPicPr>
          <p:cNvPr id="40" name="Picture 39" descr="tile-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70" y="5065402"/>
            <a:ext cx="1220173" cy="1220173"/>
          </a:xfrm>
          <a:prstGeom prst="rect">
            <a:avLst/>
          </a:prstGeom>
        </p:spPr>
      </p:pic>
      <p:pic>
        <p:nvPicPr>
          <p:cNvPr id="41" name="Picture 40" descr="tile-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70" y="3874461"/>
            <a:ext cx="1220173" cy="12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2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915" y="1099897"/>
            <a:ext cx="7339834" cy="5499603"/>
            <a:chOff x="-1" y="-1"/>
            <a:chExt cx="9117815" cy="68318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2924" t="28429" r="-52989" b="29881"/>
            <a:stretch/>
          </p:blipFill>
          <p:spPr>
            <a:xfrm>
              <a:off x="-1" y="3602736"/>
              <a:ext cx="4522767" cy="969264"/>
            </a:xfrm>
            <a:prstGeom prst="rect">
              <a:avLst/>
            </a:prstGeom>
          </p:spPr>
        </p:pic>
        <p:pic>
          <p:nvPicPr>
            <p:cNvPr id="5" name="Picture 4" descr="journal.pbio.0020424.g006.png"/>
            <p:cNvPicPr>
              <a:picLocks noChangeAspect="1"/>
            </p:cNvPicPr>
            <p:nvPr/>
          </p:nvPicPr>
          <p:blipFill rotWithShape="1">
            <a:blip r:embed="rId3"/>
            <a:srcRect l="1705" t="58389" r="50038" b="-6516"/>
            <a:stretch/>
          </p:blipFill>
          <p:spPr>
            <a:xfrm>
              <a:off x="3697861" y="3603980"/>
              <a:ext cx="2468880" cy="21762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9514" y="39282"/>
              <a:ext cx="2908300" cy="279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81" y="4594730"/>
              <a:ext cx="2043407" cy="22239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t="33205" b="-115"/>
            <a:stretch/>
          </p:blipFill>
          <p:spPr>
            <a:xfrm>
              <a:off x="52373" y="1747955"/>
              <a:ext cx="6090585" cy="18138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37754" b="-242"/>
            <a:stretch/>
          </p:blipFill>
          <p:spPr>
            <a:xfrm>
              <a:off x="2086661" y="5081054"/>
              <a:ext cx="7031153" cy="1750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6209514" cy="1786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l="3059" t="3279" r="6545" b="6559"/>
            <a:stretch/>
          </p:blipFill>
          <p:spPr>
            <a:xfrm>
              <a:off x="2125940" y="3574670"/>
              <a:ext cx="1544315" cy="15063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/>
            <a:srcRect l="6385" t="6564" r="12734" b="30507"/>
            <a:stretch/>
          </p:blipFill>
          <p:spPr>
            <a:xfrm>
              <a:off x="6209514" y="2872992"/>
              <a:ext cx="2908300" cy="221284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-2943" y="19206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Self-assembling tiles: a real thing</a:t>
            </a:r>
          </a:p>
          <a:p>
            <a:pPr algn="ctr" defTabSz="914400"/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3287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urnal.pbio.0020424.g006.png"/>
          <p:cNvPicPr>
            <a:picLocks noChangeAspect="1"/>
          </p:cNvPicPr>
          <p:nvPr/>
        </p:nvPicPr>
        <p:blipFill>
          <a:blip r:embed="rId2"/>
          <a:srcRect t="44150"/>
          <a:stretch>
            <a:fillRect/>
          </a:stretch>
        </p:blipFill>
        <p:spPr>
          <a:xfrm>
            <a:off x="52554" y="1305683"/>
            <a:ext cx="9144000" cy="4513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68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 smtClean="0">
                <a:solidFill>
                  <a:srgbClr val="000000"/>
                </a:solidFill>
                <a:latin typeface="Gill Sans MT"/>
              </a:rPr>
              <a:t>Assembling patterned shapes</a:t>
            </a:r>
            <a:endParaRPr lang="en-US" sz="40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57" y="5829943"/>
            <a:ext cx="86649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P. W. K. </a:t>
            </a:r>
            <a:r>
              <a:rPr lang="en-US" sz="1300" dirty="0" err="1" smtClean="0">
                <a:solidFill>
                  <a:schemeClr val="bg1"/>
                </a:solidFill>
              </a:rPr>
              <a:t>Rothemund</a:t>
            </a:r>
            <a:r>
              <a:rPr lang="en-US" sz="1300" dirty="0" smtClean="0">
                <a:solidFill>
                  <a:schemeClr val="bg1"/>
                </a:solidFill>
              </a:rPr>
              <a:t>, N. </a:t>
            </a:r>
            <a:r>
              <a:rPr lang="en-US" sz="1300" dirty="0" err="1" smtClean="0">
                <a:solidFill>
                  <a:schemeClr val="bg1"/>
                </a:solidFill>
              </a:rPr>
              <a:t>Papadakis</a:t>
            </a:r>
            <a:r>
              <a:rPr lang="en-US" sz="1300" dirty="0" smtClean="0">
                <a:solidFill>
                  <a:schemeClr val="bg1"/>
                </a:solidFill>
              </a:rPr>
              <a:t>, E. </a:t>
            </a:r>
            <a:r>
              <a:rPr lang="en-US" sz="1300" dirty="0" err="1" smtClean="0">
                <a:solidFill>
                  <a:schemeClr val="bg1"/>
                </a:solidFill>
              </a:rPr>
              <a:t>Winfree</a:t>
            </a:r>
            <a:r>
              <a:rPr lang="en-US" sz="1300" dirty="0" smtClean="0">
                <a:solidFill>
                  <a:schemeClr val="bg1"/>
                </a:solidFill>
              </a:rPr>
              <a:t>, Algorithmic self-assembly of DNA </a:t>
            </a:r>
            <a:r>
              <a:rPr lang="en-US" sz="1300" dirty="0" err="1" smtClean="0">
                <a:solidFill>
                  <a:schemeClr val="bg1"/>
                </a:solidFill>
              </a:rPr>
              <a:t>Sierpinski</a:t>
            </a:r>
            <a:r>
              <a:rPr lang="en-US" sz="1300" dirty="0" smtClean="0">
                <a:solidFill>
                  <a:schemeClr val="bg1"/>
                </a:solidFill>
              </a:rPr>
              <a:t> triangles. </a:t>
            </a:r>
            <a:r>
              <a:rPr lang="en-US" sz="1300" dirty="0" err="1" smtClean="0">
                <a:solidFill>
                  <a:schemeClr val="bg1"/>
                </a:solidFill>
              </a:rPr>
              <a:t>PLoS</a:t>
            </a:r>
            <a:r>
              <a:rPr lang="en-US" sz="1300" dirty="0" smtClean="0">
                <a:solidFill>
                  <a:schemeClr val="bg1"/>
                </a:solidFill>
              </a:rPr>
              <a:t> Biology (12), 2004.</a:t>
            </a:r>
          </a:p>
        </p:txBody>
      </p:sp>
    </p:spTree>
    <p:extLst>
      <p:ext uri="{BB962C8B-B14F-4D97-AF65-F5344CB8AC3E}">
        <p14:creationId xmlns:p14="http://schemas.microsoft.com/office/powerpoint/2010/main" val="423247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erpinski-growt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3" y="4065548"/>
            <a:ext cx="2016392" cy="1680327"/>
          </a:xfrm>
          <a:prstGeom prst="rect">
            <a:avLst/>
          </a:prstGeom>
        </p:spPr>
      </p:pic>
      <p:pic>
        <p:nvPicPr>
          <p:cNvPr id="4" name="Picture 3" descr="sierpinski-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6" y="269703"/>
            <a:ext cx="2240311" cy="10042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46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erpinski-growt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4" y="2384036"/>
            <a:ext cx="3365771" cy="3365771"/>
          </a:xfrm>
          <a:prstGeom prst="rect">
            <a:avLst/>
          </a:prstGeom>
        </p:spPr>
      </p:pic>
      <p:pic>
        <p:nvPicPr>
          <p:cNvPr id="4" name="Picture 3" descr="sierpinski-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6" y="269703"/>
            <a:ext cx="2240311" cy="10042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9" name="Picture 8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32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erpinski-growth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5" y="1718376"/>
            <a:ext cx="4699717" cy="4028329"/>
          </a:xfrm>
          <a:prstGeom prst="rect">
            <a:avLst/>
          </a:prstGeom>
        </p:spPr>
      </p:pic>
      <p:pic>
        <p:nvPicPr>
          <p:cNvPr id="4" name="Picture 3" descr="sierpinski-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6" y="269703"/>
            <a:ext cx="2240311" cy="10042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9" name="Picture 8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11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5331" y="0"/>
            <a:ext cx="8229600" cy="1143000"/>
          </a:xfrm>
        </p:spPr>
        <p:txBody>
          <a:bodyPr/>
          <a:lstStyle/>
          <a:p>
            <a:r>
              <a:rPr lang="en-US" dirty="0" smtClean="0"/>
              <a:t>Cellular automata</a:t>
            </a:r>
            <a:endParaRPr lang="en-US" dirty="0"/>
          </a:p>
        </p:txBody>
      </p:sp>
      <p:pic>
        <p:nvPicPr>
          <p:cNvPr id="5" name="Picture 4" descr="ElementaryCARule090_1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19" y="1215416"/>
            <a:ext cx="7035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21690" y="1229181"/>
            <a:ext cx="6022310" cy="5572171"/>
            <a:chOff x="3121690" y="1229181"/>
            <a:chExt cx="6022310" cy="5572171"/>
          </a:xfrm>
        </p:grpSpPr>
        <p:pic>
          <p:nvPicPr>
            <p:cNvPr id="12" name="Picture 11" descr="ElementaryCARule090_1000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71" b="-3884"/>
            <a:stretch/>
          </p:blipFill>
          <p:spPr>
            <a:xfrm rot="13529142">
              <a:off x="3343432" y="2527075"/>
              <a:ext cx="5572171" cy="29763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21690" y="1281980"/>
              <a:ext cx="2005953" cy="39527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91731" y="5068569"/>
              <a:ext cx="4752269" cy="1517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sierpinski-growth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90" y="2290080"/>
            <a:ext cx="3357101" cy="28775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331" y="0"/>
            <a:ext cx="8229600" cy="1143000"/>
          </a:xfrm>
        </p:spPr>
        <p:txBody>
          <a:bodyPr/>
          <a:lstStyle/>
          <a:p>
            <a:r>
              <a:rPr lang="en-US" dirty="0" smtClean="0"/>
              <a:t>Tile assembly can simulate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inary_counter-tiles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4"/>
            <a:ext cx="7746682" cy="730819"/>
          </a:xfrm>
          <a:prstGeom prst="rect">
            <a:avLst/>
          </a:prstGeom>
        </p:spPr>
      </p:pic>
      <p:pic>
        <p:nvPicPr>
          <p:cNvPr id="30" name="Picture 29" descr="binary_counter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5" y="4141709"/>
            <a:ext cx="2020552" cy="16164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7" name="Picture 6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8" name="Picture 7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86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nary_counter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5" y="4141709"/>
            <a:ext cx="2020552" cy="1616442"/>
          </a:xfrm>
          <a:prstGeom prst="rect">
            <a:avLst/>
          </a:prstGeom>
        </p:spPr>
      </p:pic>
      <p:pic>
        <p:nvPicPr>
          <p:cNvPr id="14" name="Picture 13" descr="binary_counter-tiles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4"/>
            <a:ext cx="7746682" cy="730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7" name="Picture 6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8" name="Picture 7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82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-pro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73" y="3249784"/>
            <a:ext cx="5904303" cy="2683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Gill Sans MT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imple particles </a:t>
            </a:r>
            <a:r>
              <a:rPr lang="en-US" sz="3200" dirty="0" smtClean="0">
                <a:solidFill>
                  <a:srgbClr val="FF7E5B"/>
                </a:solidFill>
                <a:latin typeface="Gill Sans MT"/>
              </a:rPr>
              <a:t>coalescing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 into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complex superstructures.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8601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nary_counter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4" y="1297635"/>
            <a:ext cx="3649513" cy="4460516"/>
          </a:xfrm>
          <a:prstGeom prst="rect">
            <a:avLst/>
          </a:prstGeom>
        </p:spPr>
      </p:pic>
      <p:pic>
        <p:nvPicPr>
          <p:cNvPr id="14" name="Picture 13" descr="binary_counter-tiles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4"/>
            <a:ext cx="7746682" cy="7308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7" name="Picture 6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8" name="Picture 7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nary_counter-4-colo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3" y="1297635"/>
            <a:ext cx="3649513" cy="4460516"/>
          </a:xfrm>
          <a:prstGeom prst="rect">
            <a:avLst/>
          </a:prstGeom>
        </p:spPr>
      </p:pic>
      <p:pic>
        <p:nvPicPr>
          <p:cNvPr id="2" name="Picture 1" descr="binary_counter-tileset-colo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271233"/>
            <a:ext cx="7746682" cy="730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408" y="2782669"/>
            <a:ext cx="359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Binary counter</a:t>
            </a:r>
            <a:endParaRPr lang="en-US" sz="3600" dirty="0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52339" y="2134725"/>
            <a:ext cx="7937" cy="2056816"/>
          </a:xfrm>
          <a:prstGeom prst="straightConnector1">
            <a:avLst/>
          </a:prstGeom>
          <a:ln w="6032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4" name="Picture 13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73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915" y="1099897"/>
            <a:ext cx="7339834" cy="5499603"/>
            <a:chOff x="-1" y="-1"/>
            <a:chExt cx="9117815" cy="68318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52924" t="28429" r="-52989" b="29881"/>
            <a:stretch/>
          </p:blipFill>
          <p:spPr>
            <a:xfrm>
              <a:off x="-1" y="3602736"/>
              <a:ext cx="4522767" cy="969264"/>
            </a:xfrm>
            <a:prstGeom prst="rect">
              <a:avLst/>
            </a:prstGeom>
          </p:spPr>
        </p:pic>
        <p:pic>
          <p:nvPicPr>
            <p:cNvPr id="5" name="Picture 4" descr="journal.pbio.0020424.g006.png"/>
            <p:cNvPicPr>
              <a:picLocks noChangeAspect="1"/>
            </p:cNvPicPr>
            <p:nvPr/>
          </p:nvPicPr>
          <p:blipFill rotWithShape="1">
            <a:blip r:embed="rId3"/>
            <a:srcRect l="1705" t="58389" r="50038" b="-6516"/>
            <a:stretch/>
          </p:blipFill>
          <p:spPr>
            <a:xfrm>
              <a:off x="3697861" y="3603980"/>
              <a:ext cx="2468880" cy="21762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9514" y="39282"/>
              <a:ext cx="2908300" cy="279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81" y="4594730"/>
              <a:ext cx="2043407" cy="22239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t="33205" b="-115"/>
            <a:stretch/>
          </p:blipFill>
          <p:spPr>
            <a:xfrm>
              <a:off x="52373" y="1747955"/>
              <a:ext cx="6090585" cy="181388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37754" b="-242"/>
            <a:stretch/>
          </p:blipFill>
          <p:spPr>
            <a:xfrm>
              <a:off x="2086661" y="5081054"/>
              <a:ext cx="7031153" cy="1750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-1"/>
              <a:ext cx="6209514" cy="1786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/>
            <a:srcRect l="3059" t="3279" r="6545" b="6559"/>
            <a:stretch/>
          </p:blipFill>
          <p:spPr>
            <a:xfrm>
              <a:off x="2125940" y="3574670"/>
              <a:ext cx="1544315" cy="15063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/>
            <a:srcRect l="6385" t="6564" r="12734" b="30507"/>
            <a:stretch/>
          </p:blipFill>
          <p:spPr>
            <a:xfrm>
              <a:off x="6209514" y="2872992"/>
              <a:ext cx="2908300" cy="221284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-2943" y="192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Self-assembling </a:t>
            </a:r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tile systems (finite &amp; infinite)</a:t>
            </a:r>
            <a:endParaRPr lang="en-US" sz="36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7399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umn-tile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pic>
        <p:nvPicPr>
          <p:cNvPr id="2" name="Picture 1" descr="column1-growth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08" y="6309716"/>
            <a:ext cx="296761" cy="2967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1" name="Picture 10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65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umn1-growth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19" y="6020978"/>
            <a:ext cx="1460826" cy="584331"/>
          </a:xfrm>
          <a:prstGeom prst="rect">
            <a:avLst/>
          </a:prstGeom>
        </p:spPr>
      </p:pic>
      <p:pic>
        <p:nvPicPr>
          <p:cNvPr id="7" name="Picture 6" descr="column-tile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1" name="Picture 10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56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lumn1-growth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83" y="5729460"/>
            <a:ext cx="1460873" cy="876524"/>
          </a:xfrm>
          <a:prstGeom prst="rect">
            <a:avLst/>
          </a:prstGeom>
        </p:spPr>
      </p:pic>
      <p:pic>
        <p:nvPicPr>
          <p:cNvPr id="9" name="Picture 8" descr="column1-growth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19" y="6020978"/>
            <a:ext cx="1460826" cy="584331"/>
          </a:xfrm>
          <a:prstGeom prst="rect">
            <a:avLst/>
          </a:prstGeom>
        </p:spPr>
      </p:pic>
      <p:pic>
        <p:nvPicPr>
          <p:cNvPr id="10" name="Picture 9" descr="column-tiles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979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umn1-growth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83" y="5145184"/>
            <a:ext cx="1460873" cy="1460873"/>
          </a:xfrm>
          <a:prstGeom prst="rect">
            <a:avLst/>
          </a:prstGeom>
        </p:spPr>
      </p:pic>
      <p:pic>
        <p:nvPicPr>
          <p:cNvPr id="10" name="Picture 9" descr="column-tile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75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umn1-growth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85" y="1638549"/>
            <a:ext cx="1460872" cy="4966965"/>
          </a:xfrm>
          <a:prstGeom prst="rect">
            <a:avLst/>
          </a:prstGeom>
        </p:spPr>
      </p:pic>
      <p:pic>
        <p:nvPicPr>
          <p:cNvPr id="10" name="Picture 9" descr="column-tile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3" name="Picture 12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44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umn1-growth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85" y="1635200"/>
            <a:ext cx="1460872" cy="4966965"/>
          </a:xfrm>
          <a:prstGeom prst="rect">
            <a:avLst/>
          </a:prstGeom>
        </p:spPr>
      </p:pic>
      <p:pic>
        <p:nvPicPr>
          <p:cNvPr id="14" name="Picture 13" descr="column-tile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7" name="Picture 16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8" name="Picture 17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76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umn-tile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2" y="942707"/>
            <a:ext cx="8465696" cy="129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14" y="109073"/>
            <a:ext cx="333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Initiatilization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089883" y="876959"/>
            <a:ext cx="333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Copy tiles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19291" y="2275914"/>
            <a:ext cx="348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Increment tiles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25947" y="857006"/>
            <a:ext cx="3895622" cy="6778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72980" y="1659475"/>
            <a:ext cx="3151087" cy="66660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1929" y="1659476"/>
            <a:ext cx="1468179" cy="67002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05524" y="2338242"/>
            <a:ext cx="224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Halt tile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173958" y="1663848"/>
            <a:ext cx="700271" cy="67002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lumn1-growth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4" b="36579"/>
          <a:stretch/>
        </p:blipFill>
        <p:spPr>
          <a:xfrm>
            <a:off x="2895867" y="3417194"/>
            <a:ext cx="2777592" cy="30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0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-pro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0" y="3249784"/>
            <a:ext cx="5546466" cy="2683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Gill Sans MT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imple particles </a:t>
            </a:r>
            <a:r>
              <a:rPr lang="en-US" sz="3200" dirty="0" smtClean="0">
                <a:solidFill>
                  <a:srgbClr val="FF7E5B"/>
                </a:solidFill>
                <a:latin typeface="Gill Sans MT"/>
              </a:rPr>
              <a:t>coalescing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 into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complex superstructures.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3231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umn1-growth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37" y="1714013"/>
            <a:ext cx="1446858" cy="4919316"/>
          </a:xfrm>
          <a:prstGeom prst="rect">
            <a:avLst/>
          </a:prstGeom>
        </p:spPr>
      </p:pic>
      <p:pic>
        <p:nvPicPr>
          <p:cNvPr id="14" name="Picture 13" descr="column-tile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" y="277494"/>
            <a:ext cx="6396612" cy="97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663" y="218147"/>
            <a:ext cx="1745239" cy="5142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9" name="Picture 8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0" name="Picture 9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umn-tile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4" y="277496"/>
            <a:ext cx="6397438" cy="978432"/>
          </a:xfrm>
          <a:prstGeom prst="rect">
            <a:avLst/>
          </a:prstGeom>
        </p:spPr>
      </p:pic>
      <p:pic>
        <p:nvPicPr>
          <p:cNvPr id="6" name="Picture 5" descr="column2-growth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45" y="2868560"/>
            <a:ext cx="1437498" cy="3737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663" y="218147"/>
            <a:ext cx="1745239" cy="5142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1" name="Picture 10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0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umn-tile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4" y="277495"/>
            <a:ext cx="6397437" cy="978432"/>
          </a:xfrm>
          <a:prstGeom prst="rect">
            <a:avLst/>
          </a:prstGeom>
        </p:spPr>
      </p:pic>
      <p:pic>
        <p:nvPicPr>
          <p:cNvPr id="5" name="Picture 4" descr="column3-growth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45" y="5165384"/>
            <a:ext cx="1433589" cy="14335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3663" y="218147"/>
            <a:ext cx="1745239" cy="51420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1" name="Picture 10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2" name="Picture 11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36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508006" y="6199188"/>
            <a:ext cx="1566324" cy="545840"/>
            <a:chOff x="6242422" y="5758151"/>
            <a:chExt cx="2831908" cy="986877"/>
          </a:xfrm>
        </p:grpSpPr>
        <p:pic>
          <p:nvPicPr>
            <p:cNvPr id="16" name="Picture 15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31" name="Picture 30" descr="flam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-2943" y="1920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Building squares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422" y="1452167"/>
            <a:ext cx="3005175" cy="3010733"/>
            <a:chOff x="505910" y="1585938"/>
            <a:chExt cx="3778753" cy="3785742"/>
          </a:xfrm>
        </p:grpSpPr>
        <p:pic>
          <p:nvPicPr>
            <p:cNvPr id="8" name="Picture 7" descr="column1-growth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4" y="1589358"/>
              <a:ext cx="860244" cy="2924828"/>
            </a:xfrm>
            <a:prstGeom prst="rect">
              <a:avLst/>
            </a:prstGeom>
          </p:spPr>
        </p:pic>
        <p:pic>
          <p:nvPicPr>
            <p:cNvPr id="10" name="Picture 9" descr="column1-growth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391850" y="3479144"/>
              <a:ext cx="860244" cy="292482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05910" y="4510971"/>
              <a:ext cx="857038" cy="8570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67312" y="1585938"/>
              <a:ext cx="2917351" cy="29173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46425" y="1739474"/>
            <a:ext cx="2440801" cy="2439868"/>
            <a:chOff x="4338829" y="1844157"/>
            <a:chExt cx="2440801" cy="2439868"/>
          </a:xfrm>
        </p:grpSpPr>
        <p:pic>
          <p:nvPicPr>
            <p:cNvPr id="13" name="Picture 12" descr="column2-growth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515" y="1844157"/>
              <a:ext cx="677837" cy="1762375"/>
            </a:xfrm>
            <a:prstGeom prst="rect">
              <a:avLst/>
            </a:prstGeom>
          </p:spPr>
        </p:pic>
        <p:pic>
          <p:nvPicPr>
            <p:cNvPr id="14" name="Picture 13" descr="column2-growth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59524" y="3063919"/>
              <a:ext cx="677837" cy="176237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338829" y="3600451"/>
              <a:ext cx="679450" cy="6794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17983" y="1848511"/>
              <a:ext cx="1760400" cy="1760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38872" y="2146929"/>
            <a:ext cx="1338085" cy="1341260"/>
            <a:chOff x="6793090" y="2513550"/>
            <a:chExt cx="1338085" cy="1341260"/>
          </a:xfrm>
        </p:grpSpPr>
        <p:pic>
          <p:nvPicPr>
            <p:cNvPr id="18" name="Picture 17" descr="column3-growth5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966" y="2516483"/>
              <a:ext cx="670045" cy="670045"/>
            </a:xfrm>
            <a:prstGeom prst="rect">
              <a:avLst/>
            </a:prstGeom>
          </p:spPr>
        </p:pic>
        <p:pic>
          <p:nvPicPr>
            <p:cNvPr id="19" name="Picture 18" descr="column3-growth5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60589" y="3183088"/>
              <a:ext cx="670045" cy="67004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93090" y="3183475"/>
              <a:ext cx="671335" cy="6713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59840" y="2513550"/>
              <a:ext cx="671335" cy="6713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478531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Build a column and row, then fill L-shape with tiles.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2446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umn-tile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3" y="3038474"/>
            <a:ext cx="8465696" cy="1294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73" y="1277715"/>
            <a:ext cx="5095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Encode start and end values: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Start: north glues (0..2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)</a:t>
            </a:r>
            <a:endParaRPr lang="en-US" sz="3200" baseline="300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End: # tiles (2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96068" y="2952773"/>
            <a:ext cx="3895622" cy="6778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8103" y="4928260"/>
            <a:ext cx="8643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Building a rectangle of height h (h in 2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..2</a:t>
            </a:r>
            <a:r>
              <a:rPr lang="en-US" sz="3200" baseline="30000" dirty="0" smtClean="0"/>
              <a:t>t+1</a:t>
            </a:r>
            <a:r>
              <a:rPr lang="en-US" sz="3200" dirty="0" smtClean="0"/>
              <a:t>) </a:t>
            </a:r>
          </a:p>
          <a:p>
            <a:pPr algn="ctr"/>
            <a:r>
              <a:rPr lang="en-US" sz="3200" dirty="0" smtClean="0"/>
              <a:t>requires O(t) = O(log(h)) tiles.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-1587" y="6741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Building rectangles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4431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umn-tile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3" y="3038474"/>
            <a:ext cx="8465696" cy="1294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73" y="1277715"/>
            <a:ext cx="5095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Encode start and end values: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Start: north glues (0..2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)</a:t>
            </a:r>
            <a:endParaRPr lang="en-US" sz="3200" baseline="300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End: # tiles (2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96068" y="2952773"/>
            <a:ext cx="3895622" cy="67781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1587" y="6741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Building rectangles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79" y="4924842"/>
            <a:ext cx="8643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Possible to do better?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151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0728" y="172343"/>
            <a:ext cx="2384121" cy="2384251"/>
            <a:chOff x="303859" y="408129"/>
            <a:chExt cx="2384121" cy="2384251"/>
          </a:xfrm>
        </p:grpSpPr>
        <p:pic>
          <p:nvPicPr>
            <p:cNvPr id="10" name="Picture 9" descr="column1-growth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692" y="958873"/>
              <a:ext cx="539267" cy="1833507"/>
            </a:xfrm>
            <a:prstGeom prst="rect">
              <a:avLst/>
            </a:prstGeom>
          </p:spPr>
        </p:pic>
        <p:pic>
          <p:nvPicPr>
            <p:cNvPr id="11" name="Picture 10" descr="column-tiles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59" y="408129"/>
              <a:ext cx="2384121" cy="36463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96984" y="184925"/>
            <a:ext cx="2353631" cy="2134041"/>
            <a:chOff x="2773684" y="412920"/>
            <a:chExt cx="2353631" cy="2134041"/>
          </a:xfrm>
        </p:grpSpPr>
        <p:pic>
          <p:nvPicPr>
            <p:cNvPr id="13" name="Picture 12" descr="column-tiles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684" y="412920"/>
              <a:ext cx="2353631" cy="359967"/>
            </a:xfrm>
            <a:prstGeom prst="rect">
              <a:avLst/>
            </a:prstGeom>
          </p:spPr>
        </p:pic>
        <p:pic>
          <p:nvPicPr>
            <p:cNvPr id="14" name="Picture 13" descr="column2-growth5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588" y="1171931"/>
              <a:ext cx="528858" cy="13750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349040" y="184926"/>
            <a:ext cx="2353611" cy="1542633"/>
            <a:chOff x="6559403" y="428503"/>
            <a:chExt cx="2353611" cy="1542633"/>
          </a:xfrm>
        </p:grpSpPr>
        <p:pic>
          <p:nvPicPr>
            <p:cNvPr id="15" name="Picture 14" descr="column-tiles3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403" y="428503"/>
              <a:ext cx="2353611" cy="359964"/>
            </a:xfrm>
            <a:prstGeom prst="rect">
              <a:avLst/>
            </a:prstGeom>
          </p:spPr>
        </p:pic>
        <p:pic>
          <p:nvPicPr>
            <p:cNvPr id="16" name="Picture 15" descr="column3-growth5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804" y="1443720"/>
              <a:ext cx="527416" cy="52741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7316" y="2740217"/>
            <a:ext cx="884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Each tile set </a:t>
            </a:r>
            <a:r>
              <a:rPr lang="en-US" sz="2400" i="1" dirty="0" smtClean="0"/>
              <a:t>encodes</a:t>
            </a:r>
            <a:r>
              <a:rPr lang="en-US" sz="2400" dirty="0" smtClean="0"/>
              <a:t> the height of the rectangle built.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tile set needs sufficient information to do so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Most heights have ≥ 0.5*log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(h) bits of information.  </a:t>
            </a:r>
            <a:endParaRPr lang="en-US" sz="2400" baseline="30000" dirty="0"/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1682" y="4045678"/>
            <a:ext cx="871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bits of information does a tile set with t tile types have?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8903" y="4513137"/>
            <a:ext cx="884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Let g be number of glue types on the tiles. Then g/4 ≤ t ≤ g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 specifying a tile takes ≤ 4*log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(g) ≤ 4*log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(4t) ≤ 12*log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(t) bits.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 the entire set has at most t(12*log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(t)) </a:t>
            </a:r>
            <a:r>
              <a:rPr lang="en-US" sz="2400" dirty="0"/>
              <a:t>≤</a:t>
            </a:r>
            <a:r>
              <a:rPr lang="en-US" sz="2400" dirty="0" smtClean="0"/>
              <a:t> 12t*log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(t) bits.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048" y="5787435"/>
            <a:ext cx="883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most heights need </a:t>
            </a:r>
            <a:r>
              <a:rPr lang="en-US" sz="2400" dirty="0"/>
              <a:t>0.5*log</a:t>
            </a:r>
            <a:r>
              <a:rPr lang="en-US" sz="2400" baseline="-25000" dirty="0"/>
              <a:t>2</a:t>
            </a:r>
            <a:r>
              <a:rPr lang="en-US" sz="2400" dirty="0"/>
              <a:t>(h) </a:t>
            </a:r>
            <a:r>
              <a:rPr lang="en-US" sz="2400" dirty="0" smtClean="0"/>
              <a:t>≤ 12t</a:t>
            </a:r>
            <a:r>
              <a:rPr lang="en-US" sz="2400" dirty="0"/>
              <a:t>*log</a:t>
            </a:r>
            <a:r>
              <a:rPr lang="en-US" sz="2400" baseline="-25000" dirty="0"/>
              <a:t>2</a:t>
            </a:r>
            <a:r>
              <a:rPr lang="en-US" sz="2400" dirty="0"/>
              <a:t>(t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By algebra, t = </a:t>
            </a:r>
            <a:r>
              <a:rPr lang="en-US" sz="2400" dirty="0" err="1" smtClean="0"/>
              <a:t>Ω</a:t>
            </a:r>
            <a:r>
              <a:rPr lang="en-US" sz="2400" dirty="0" smtClean="0"/>
              <a:t>(log(h)/</a:t>
            </a:r>
            <a:r>
              <a:rPr lang="en-US" sz="2400" dirty="0" err="1" smtClean="0"/>
              <a:t>loglog</a:t>
            </a:r>
            <a:r>
              <a:rPr lang="en-US" sz="2400" dirty="0" smtClean="0"/>
              <a:t>(h)).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375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rectangles and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06" y="1802766"/>
            <a:ext cx="757872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Possible to build any height rectangle and any               size square (at </a:t>
            </a:r>
            <a:r>
              <a:rPr lang="en-US" sz="2400" dirty="0" err="1" smtClean="0"/>
              <a:t>τ</a:t>
            </a:r>
            <a:r>
              <a:rPr lang="en-US" sz="2400" dirty="0" smtClean="0"/>
              <a:t>= 2) using O(log(h)) tile types.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More than half of all heights require a tile                   set of size </a:t>
            </a:r>
            <a:r>
              <a:rPr lang="en-US" sz="2400" dirty="0" err="1" smtClean="0"/>
              <a:t>Ω</a:t>
            </a:r>
            <a:r>
              <a:rPr lang="en-US" sz="2400" dirty="0"/>
              <a:t>(log(h)/</a:t>
            </a:r>
            <a:r>
              <a:rPr lang="en-US" sz="2400" dirty="0" err="1"/>
              <a:t>loglog</a:t>
            </a:r>
            <a:r>
              <a:rPr lang="en-US" sz="2400" dirty="0"/>
              <a:t>(h)).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Possible to build any height rectangle (</a:t>
            </a:r>
            <a:r>
              <a:rPr lang="en-US" sz="2400" dirty="0"/>
              <a:t>at </a:t>
            </a:r>
            <a:r>
              <a:rPr lang="en-US" sz="2400" dirty="0" err="1"/>
              <a:t>τ</a:t>
            </a:r>
            <a:r>
              <a:rPr lang="en-US" sz="2400" dirty="0"/>
              <a:t>= 2) </a:t>
            </a:r>
            <a:r>
              <a:rPr lang="en-US" sz="2400" dirty="0" smtClean="0"/>
              <a:t>                        using O(</a:t>
            </a:r>
            <a:r>
              <a:rPr lang="en-US" sz="2400" dirty="0"/>
              <a:t>log(h)/</a:t>
            </a:r>
            <a:r>
              <a:rPr lang="en-US" sz="2400" dirty="0" err="1"/>
              <a:t>loglog</a:t>
            </a:r>
            <a:r>
              <a:rPr lang="en-US" sz="2400" dirty="0"/>
              <a:t>(h</a:t>
            </a:r>
            <a:r>
              <a:rPr lang="en-US" sz="2400" dirty="0" smtClean="0"/>
              <a:t>)) tile types.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522116" y="457658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Adleman</a:t>
            </a:r>
            <a:r>
              <a:rPr lang="en-US" dirty="0"/>
              <a:t> et al. 2001]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87846" y="3287660"/>
            <a:ext cx="277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Winfree</a:t>
            </a:r>
            <a:r>
              <a:rPr lang="en-US" dirty="0" smtClean="0"/>
              <a:t>, </a:t>
            </a:r>
            <a:r>
              <a:rPr lang="en-US" dirty="0" err="1" smtClean="0"/>
              <a:t>Soloveichik</a:t>
            </a:r>
            <a:r>
              <a:rPr lang="en-US" dirty="0" smtClean="0"/>
              <a:t> 2000]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3949" y="1975358"/>
            <a:ext cx="277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Winfree</a:t>
            </a:r>
            <a:r>
              <a:rPr lang="en-US" dirty="0" smtClean="0"/>
              <a:t>, </a:t>
            </a:r>
            <a:r>
              <a:rPr lang="en-US" dirty="0" err="1" smtClean="0"/>
              <a:t>Soloveichik</a:t>
            </a:r>
            <a:r>
              <a:rPr lang="en-US" dirty="0" smtClean="0"/>
              <a:t> 2000]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17932" y="2212635"/>
            <a:ext cx="4511369" cy="2575391"/>
            <a:chOff x="2017932" y="2212635"/>
            <a:chExt cx="4511369" cy="2575391"/>
          </a:xfrm>
        </p:grpSpPr>
        <p:sp>
          <p:nvSpPr>
            <p:cNvPr id="7" name="Rectangle 6"/>
            <p:cNvSpPr/>
            <p:nvPr/>
          </p:nvSpPr>
          <p:spPr>
            <a:xfrm>
              <a:off x="2017932" y="2212635"/>
              <a:ext cx="1293347" cy="451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5954" y="4336150"/>
              <a:ext cx="1293347" cy="4518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34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5431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Building rectangles and squares (</a:t>
            </a:r>
            <a:r>
              <a:rPr lang="en-US" sz="4000" dirty="0">
                <a:solidFill>
                  <a:schemeClr val="bg1"/>
                </a:solidFill>
              </a:rPr>
              <a:t>at </a:t>
            </a:r>
            <a:r>
              <a:rPr lang="en-US" sz="4000" dirty="0" err="1">
                <a:solidFill>
                  <a:schemeClr val="bg1"/>
                </a:solidFill>
              </a:rPr>
              <a:t>τ</a:t>
            </a:r>
            <a:r>
              <a:rPr lang="en-US" sz="4000" dirty="0">
                <a:solidFill>
                  <a:schemeClr val="bg1"/>
                </a:solidFill>
              </a:rPr>
              <a:t>= 1)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1-squa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10" y="1029481"/>
            <a:ext cx="4401899" cy="4042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387" y="5068583"/>
            <a:ext cx="1982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 tile types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83996" y="1044586"/>
            <a:ext cx="11870" cy="402399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4139" y="2728240"/>
            <a:ext cx="48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781" y="4318853"/>
            <a:ext cx="2898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2n-1 tile types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67992" y="2004158"/>
            <a:ext cx="9966" cy="225724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6036" y="1875498"/>
            <a:ext cx="223147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19971" y="2856900"/>
            <a:ext cx="48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4283" y="1394956"/>
            <a:ext cx="48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79724"/>
            <a:ext cx="9144000" cy="95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Possible to do better? (Open problem)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0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533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with self-assembly (via CA)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9087" y="1150938"/>
            <a:ext cx="3124266" cy="3598685"/>
            <a:chOff x="343530" y="2284298"/>
            <a:chExt cx="2882290" cy="3319965"/>
          </a:xfrm>
        </p:grpSpPr>
        <p:pic>
          <p:nvPicPr>
            <p:cNvPr id="16" name="Picture 15" descr="sierpinski-growth3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0" y="3133729"/>
              <a:ext cx="2882290" cy="2470534"/>
            </a:xfrm>
            <a:prstGeom prst="rect">
              <a:avLst/>
            </a:prstGeom>
          </p:spPr>
        </p:pic>
        <p:pic>
          <p:nvPicPr>
            <p:cNvPr id="17" name="Picture 16" descr="sierpinski-tile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825" y="2284298"/>
              <a:ext cx="1109128" cy="497195"/>
            </a:xfrm>
            <a:prstGeom prst="rect">
              <a:avLst/>
            </a:prstGeom>
          </p:spPr>
        </p:pic>
      </p:grpSp>
      <p:pic>
        <p:nvPicPr>
          <p:cNvPr id="18" name="Picture 17" descr="ElementaryCARule090_10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70" y="1283755"/>
            <a:ext cx="4760367" cy="322227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130563" y="4902389"/>
            <a:ext cx="7597187" cy="1765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endParaRPr lang="en-US" sz="3600" dirty="0" smtClean="0"/>
          </a:p>
          <a:p>
            <a:pPr marL="457200" indent="-274320" algn="l">
              <a:lnSpc>
                <a:spcPct val="120000"/>
              </a:lnSpc>
              <a:buFont typeface="Arial"/>
              <a:buChar char="•"/>
            </a:pPr>
            <a:r>
              <a:rPr lang="en-US" sz="3200" dirty="0" smtClean="0"/>
              <a:t>Some CA can simulate Turing machines: CA ≥ TM</a:t>
            </a:r>
          </a:p>
          <a:p>
            <a:pPr marL="457200" indent="-274320" algn="l">
              <a:lnSpc>
                <a:spcPct val="120000"/>
              </a:lnSpc>
              <a:buFont typeface="Arial"/>
              <a:buChar char="•"/>
            </a:pPr>
            <a:r>
              <a:rPr lang="en-US" sz="3200" dirty="0" smtClean="0"/>
              <a:t>Can simulate these CA with tiles: SA ≥ CA </a:t>
            </a:r>
          </a:p>
          <a:p>
            <a:pPr marL="457200" indent="-274320" algn="l">
              <a:lnSpc>
                <a:spcPct val="120000"/>
              </a:lnSpc>
              <a:buFont typeface="Arial"/>
              <a:buChar char="•"/>
            </a:pPr>
            <a:r>
              <a:rPr lang="en-US" sz="3200" dirty="0" smtClean="0"/>
              <a:t>So tiles can simulate Turing machines: SA ≥ TM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21060" y="5163530"/>
            <a:ext cx="2017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[Lindgren, </a:t>
            </a:r>
            <a:r>
              <a:rPr lang="en-US" sz="1400" dirty="0" err="1" smtClean="0"/>
              <a:t>Nordahl</a:t>
            </a:r>
            <a:r>
              <a:rPr lang="en-US" sz="1400" dirty="0" smtClean="0"/>
              <a:t> 1990]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59505" y="5600814"/>
            <a:ext cx="131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Winfree</a:t>
            </a:r>
            <a:r>
              <a:rPr lang="en-US" sz="1400" dirty="0" smtClean="0"/>
              <a:t> 1998]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23101" y="4819822"/>
            <a:ext cx="551414" cy="192159"/>
            <a:chOff x="6242422" y="5758151"/>
            <a:chExt cx="2831908" cy="986877"/>
          </a:xfrm>
        </p:grpSpPr>
        <p:pic>
          <p:nvPicPr>
            <p:cNvPr id="23" name="Picture 22" descr="flam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24" name="Picture 23" descr="flam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451077" y="4439449"/>
            <a:ext cx="4189951" cy="28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[http</a:t>
            </a:r>
            <a:r>
              <a:rPr lang="en-US" sz="1200" dirty="0"/>
              <a:t>://</a:t>
            </a:r>
            <a:r>
              <a:rPr lang="en-US" sz="1200" dirty="0" err="1"/>
              <a:t>mathworld.wolfram.com</a:t>
            </a:r>
            <a:r>
              <a:rPr lang="en-US" sz="1200" dirty="0"/>
              <a:t>/Rule90.</a:t>
            </a:r>
            <a:r>
              <a:rPr lang="en-US" sz="1200" dirty="0" smtClean="0"/>
              <a:t>html]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014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Self-Assembly</a:t>
            </a:r>
            <a:endParaRPr lang="en-US" sz="6600" dirty="0"/>
          </a:p>
        </p:txBody>
      </p:sp>
      <p:pic>
        <p:nvPicPr>
          <p:cNvPr id="6" name="Picture 5" descr="sa-outp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3185385"/>
            <a:ext cx="4451348" cy="26798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6429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  <a:latin typeface="Gill Sans MT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imple particles coalescing into </a:t>
            </a:r>
          </a:p>
          <a:p>
            <a:r>
              <a:rPr lang="en-US" sz="3200" dirty="0" smtClean="0">
                <a:solidFill>
                  <a:srgbClr val="FF7E5B"/>
                </a:solidFill>
                <a:latin typeface="Gill Sans MT"/>
              </a:rPr>
              <a:t>complex superstructures</a:t>
            </a:r>
            <a:r>
              <a:rPr lang="en-US" sz="3200" dirty="0" smtClean="0">
                <a:solidFill>
                  <a:srgbClr val="000000"/>
                </a:solidFill>
                <a:latin typeface="Gill Sans MT"/>
              </a:rPr>
              <a:t>.</a:t>
            </a:r>
            <a:endParaRPr lang="en-US" sz="3200" dirty="0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4136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533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with self-assembly (direct)</a:t>
            </a:r>
            <a:endParaRPr lang="en-US" dirty="0"/>
          </a:p>
        </p:txBody>
      </p:sp>
      <p:pic>
        <p:nvPicPr>
          <p:cNvPr id="6" name="Picture 5" descr="column2-growth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18" y="2504609"/>
            <a:ext cx="1566353" cy="4072518"/>
          </a:xfrm>
          <a:prstGeom prst="rect">
            <a:avLst/>
          </a:prstGeom>
        </p:spPr>
      </p:pic>
      <p:pic>
        <p:nvPicPr>
          <p:cNvPr id="7" name="Picture 6" descr="column-tile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81" y="1270113"/>
            <a:ext cx="5496348" cy="840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644" y="6113146"/>
            <a:ext cx="1721085" cy="53415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31195" y="6041925"/>
            <a:ext cx="1398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760740" y="2421519"/>
            <a:ext cx="1721085" cy="3689714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1161" y="3891509"/>
            <a:ext cx="24828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Computation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790396" y="1161367"/>
            <a:ext cx="2589466" cy="53415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9600" y="1090147"/>
            <a:ext cx="1398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Input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788491" y="1693613"/>
            <a:ext cx="5689321" cy="53415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9262" y="1610523"/>
            <a:ext cx="2082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Machine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28789" y="6628644"/>
            <a:ext cx="551414" cy="192159"/>
            <a:chOff x="6242422" y="5758151"/>
            <a:chExt cx="2831908" cy="986877"/>
          </a:xfrm>
        </p:grpSpPr>
        <p:pic>
          <p:nvPicPr>
            <p:cNvPr id="17" name="Picture 16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76" y="5758151"/>
              <a:ext cx="1415954" cy="986877"/>
            </a:xfrm>
            <a:prstGeom prst="rect">
              <a:avLst/>
            </a:prstGeom>
          </p:spPr>
        </p:pic>
        <p:pic>
          <p:nvPicPr>
            <p:cNvPr id="18" name="Picture 17" descr="flam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22" y="5758151"/>
              <a:ext cx="1415954" cy="98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99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14107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Turing machine example</a:t>
            </a:r>
            <a:r>
              <a:rPr lang="en-US" dirty="0" smtClean="0">
                <a:latin typeface="Arial" charset="0"/>
                <a:cs typeface="Arial" charset="0"/>
              </a:rPr>
              <a:t>…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[courtesy of Scott Summers]</a:t>
            </a: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82" y="3078477"/>
            <a:ext cx="1524000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3" name="Group 327"/>
          <p:cNvGrpSpPr>
            <a:grpSpLocks/>
          </p:cNvGrpSpPr>
          <p:nvPr/>
        </p:nvGrpSpPr>
        <p:grpSpPr bwMode="auto">
          <a:xfrm>
            <a:off x="228600" y="5486400"/>
            <a:ext cx="8382000" cy="1143000"/>
            <a:chOff x="144" y="3456"/>
            <a:chExt cx="5280" cy="720"/>
          </a:xfrm>
        </p:grpSpPr>
        <p:sp>
          <p:nvSpPr>
            <p:cNvPr id="12347" name="Rectangle 4"/>
            <p:cNvSpPr>
              <a:spLocks noChangeArrowheads="1"/>
            </p:cNvSpPr>
            <p:nvPr/>
          </p:nvSpPr>
          <p:spPr bwMode="auto">
            <a:xfrm>
              <a:off x="144" y="3456"/>
              <a:ext cx="38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  <p:sp>
          <p:nvSpPr>
            <p:cNvPr id="12348" name="Rectangle 5"/>
            <p:cNvSpPr>
              <a:spLocks noChangeArrowheads="1"/>
            </p:cNvSpPr>
            <p:nvPr/>
          </p:nvSpPr>
          <p:spPr bwMode="auto">
            <a:xfrm>
              <a:off x="2736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2349" name="Rectangle 11"/>
            <p:cNvSpPr>
              <a:spLocks noChangeArrowheads="1"/>
            </p:cNvSpPr>
            <p:nvPr/>
          </p:nvSpPr>
          <p:spPr bwMode="auto">
            <a:xfrm>
              <a:off x="3696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50" name="Rectangle 12"/>
            <p:cNvSpPr>
              <a:spLocks noChangeArrowheads="1"/>
            </p:cNvSpPr>
            <p:nvPr/>
          </p:nvSpPr>
          <p:spPr bwMode="auto">
            <a:xfrm>
              <a:off x="3888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2351" name="Group 13"/>
            <p:cNvGrpSpPr>
              <a:grpSpLocks/>
            </p:cNvGrpSpPr>
            <p:nvPr/>
          </p:nvGrpSpPr>
          <p:grpSpPr bwMode="auto">
            <a:xfrm>
              <a:off x="4848" y="3984"/>
              <a:ext cx="192" cy="192"/>
              <a:chOff x="3984" y="3792"/>
              <a:chExt cx="192" cy="192"/>
            </a:xfrm>
          </p:grpSpPr>
          <p:sp>
            <p:nvSpPr>
              <p:cNvPr id="12381" name="Line 14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2" name="Line 15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3" name="Line 16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4" name="Line 17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5" name="Line 18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6" name="Line 19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7" name="Line 20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8" name="Line 21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9" name="Line 22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352" name="Line 33"/>
            <p:cNvSpPr>
              <a:spLocks noChangeShapeType="1"/>
            </p:cNvSpPr>
            <p:nvPr/>
          </p:nvSpPr>
          <p:spPr bwMode="auto">
            <a:xfrm flipH="1">
              <a:off x="240" y="408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353" name="Line 34"/>
            <p:cNvSpPr>
              <a:spLocks noChangeShapeType="1"/>
            </p:cNvSpPr>
            <p:nvPr/>
          </p:nvSpPr>
          <p:spPr bwMode="auto">
            <a:xfrm flipH="1">
              <a:off x="5136" y="408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354" name="Rectangle 35"/>
            <p:cNvSpPr>
              <a:spLocks noChangeArrowheads="1"/>
            </p:cNvSpPr>
            <p:nvPr/>
          </p:nvSpPr>
          <p:spPr bwMode="auto">
            <a:xfrm>
              <a:off x="1776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55" name="Rectangle 36"/>
            <p:cNvSpPr>
              <a:spLocks noChangeArrowheads="1"/>
            </p:cNvSpPr>
            <p:nvPr/>
          </p:nvSpPr>
          <p:spPr bwMode="auto">
            <a:xfrm>
              <a:off x="1584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56" name="Rectangle 37"/>
            <p:cNvSpPr>
              <a:spLocks noChangeArrowheads="1"/>
            </p:cNvSpPr>
            <p:nvPr/>
          </p:nvSpPr>
          <p:spPr bwMode="auto">
            <a:xfrm>
              <a:off x="1392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cxnSp>
          <p:nvCxnSpPr>
            <p:cNvPr id="12357" name="AutoShape 38"/>
            <p:cNvCxnSpPr>
              <a:cxnSpLocks noChangeShapeType="1"/>
              <a:stCxn id="12347" idx="3"/>
              <a:endCxn id="12348" idx="0"/>
            </p:cNvCxnSpPr>
            <p:nvPr/>
          </p:nvCxnSpPr>
          <p:spPr bwMode="auto">
            <a:xfrm>
              <a:off x="528" y="3648"/>
              <a:ext cx="2304" cy="3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358" name="Rectangle 39"/>
            <p:cNvSpPr>
              <a:spLocks noChangeArrowheads="1"/>
            </p:cNvSpPr>
            <p:nvPr/>
          </p:nvSpPr>
          <p:spPr bwMode="auto">
            <a:xfrm>
              <a:off x="1968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59" name="Rectangle 40"/>
            <p:cNvSpPr>
              <a:spLocks noChangeArrowheads="1"/>
            </p:cNvSpPr>
            <p:nvPr/>
          </p:nvSpPr>
          <p:spPr bwMode="auto">
            <a:xfrm>
              <a:off x="3504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0" name="Rectangle 41"/>
            <p:cNvSpPr>
              <a:spLocks noChangeArrowheads="1"/>
            </p:cNvSpPr>
            <p:nvPr/>
          </p:nvSpPr>
          <p:spPr bwMode="auto">
            <a:xfrm>
              <a:off x="3312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1" name="Rectangle 42"/>
            <p:cNvSpPr>
              <a:spLocks noChangeArrowheads="1"/>
            </p:cNvSpPr>
            <p:nvPr/>
          </p:nvSpPr>
          <p:spPr bwMode="auto">
            <a:xfrm>
              <a:off x="4464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2" name="Rectangle 43"/>
            <p:cNvSpPr>
              <a:spLocks noChangeArrowheads="1"/>
            </p:cNvSpPr>
            <p:nvPr/>
          </p:nvSpPr>
          <p:spPr bwMode="auto">
            <a:xfrm>
              <a:off x="4656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3" name="Rectangle 44"/>
            <p:cNvSpPr>
              <a:spLocks noChangeArrowheads="1"/>
            </p:cNvSpPr>
            <p:nvPr/>
          </p:nvSpPr>
          <p:spPr bwMode="auto">
            <a:xfrm>
              <a:off x="4272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4" name="Rectangle 45"/>
            <p:cNvSpPr>
              <a:spLocks noChangeArrowheads="1"/>
            </p:cNvSpPr>
            <p:nvPr/>
          </p:nvSpPr>
          <p:spPr bwMode="auto">
            <a:xfrm>
              <a:off x="4080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5" name="Rectangle 46"/>
            <p:cNvSpPr>
              <a:spLocks noChangeArrowheads="1"/>
            </p:cNvSpPr>
            <p:nvPr/>
          </p:nvSpPr>
          <p:spPr bwMode="auto">
            <a:xfrm>
              <a:off x="1200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6" name="Rectangle 47"/>
            <p:cNvSpPr>
              <a:spLocks noChangeArrowheads="1"/>
            </p:cNvSpPr>
            <p:nvPr/>
          </p:nvSpPr>
          <p:spPr bwMode="auto">
            <a:xfrm>
              <a:off x="1008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7" name="Rectangle 48"/>
            <p:cNvSpPr>
              <a:spLocks noChangeArrowheads="1"/>
            </p:cNvSpPr>
            <p:nvPr/>
          </p:nvSpPr>
          <p:spPr bwMode="auto">
            <a:xfrm>
              <a:off x="816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8" name="Rectangle 49"/>
            <p:cNvSpPr>
              <a:spLocks noChangeArrowheads="1"/>
            </p:cNvSpPr>
            <p:nvPr/>
          </p:nvSpPr>
          <p:spPr bwMode="auto">
            <a:xfrm>
              <a:off x="3120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69" name="Rectangle 50"/>
            <p:cNvSpPr>
              <a:spLocks noChangeArrowheads="1"/>
            </p:cNvSpPr>
            <p:nvPr/>
          </p:nvSpPr>
          <p:spPr bwMode="auto">
            <a:xfrm>
              <a:off x="2928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70" name="Rectangle 51"/>
            <p:cNvSpPr>
              <a:spLocks noChangeArrowheads="1"/>
            </p:cNvSpPr>
            <p:nvPr/>
          </p:nvSpPr>
          <p:spPr bwMode="auto">
            <a:xfrm>
              <a:off x="2160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71" name="Rectangle 52"/>
            <p:cNvSpPr>
              <a:spLocks noChangeArrowheads="1"/>
            </p:cNvSpPr>
            <p:nvPr/>
          </p:nvSpPr>
          <p:spPr bwMode="auto">
            <a:xfrm>
              <a:off x="2544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72" name="Rectangle 53"/>
            <p:cNvSpPr>
              <a:spLocks noChangeArrowheads="1"/>
            </p:cNvSpPr>
            <p:nvPr/>
          </p:nvSpPr>
          <p:spPr bwMode="auto">
            <a:xfrm>
              <a:off x="2352" y="398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2373" name="Group 184"/>
            <p:cNvGrpSpPr>
              <a:grpSpLocks/>
            </p:cNvGrpSpPr>
            <p:nvPr/>
          </p:nvGrpSpPr>
          <p:grpSpPr bwMode="auto">
            <a:xfrm>
              <a:off x="672" y="3984"/>
              <a:ext cx="144" cy="192"/>
              <a:chOff x="672" y="3984"/>
              <a:chExt cx="144" cy="192"/>
            </a:xfrm>
          </p:grpSpPr>
          <p:sp>
            <p:nvSpPr>
              <p:cNvPr id="12374" name="Line 177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75" name="Line 178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76" name="Line 179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77" name="Line 180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78" name="Line 181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79" name="Line 182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80" name="Line 183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graphicFrame>
        <p:nvGraphicFramePr>
          <p:cNvPr id="9542" name="Group 326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59" name="Text Box 243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grpSp>
        <p:nvGrpSpPr>
          <p:cNvPr id="9544" name="Group 328"/>
          <p:cNvGrpSpPr>
            <a:grpSpLocks/>
          </p:cNvGrpSpPr>
          <p:nvPr/>
        </p:nvGrpSpPr>
        <p:grpSpPr bwMode="auto">
          <a:xfrm>
            <a:off x="4114800" y="5105400"/>
            <a:ext cx="4953000" cy="304800"/>
            <a:chOff x="2592" y="3216"/>
            <a:chExt cx="3120" cy="192"/>
          </a:xfrm>
        </p:grpSpPr>
        <p:sp>
          <p:nvSpPr>
            <p:cNvPr id="12315" name="Rectangle 258"/>
            <p:cNvSpPr>
              <a:spLocks noChangeArrowheads="1"/>
            </p:cNvSpPr>
            <p:nvPr/>
          </p:nvSpPr>
          <p:spPr bwMode="auto">
            <a:xfrm>
              <a:off x="4176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2316" name="Rectangle 259"/>
            <p:cNvSpPr>
              <a:spLocks noChangeArrowheads="1"/>
            </p:cNvSpPr>
            <p:nvPr/>
          </p:nvSpPr>
          <p:spPr bwMode="auto">
            <a:xfrm>
              <a:off x="4368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17" name="Rectangle 260"/>
            <p:cNvSpPr>
              <a:spLocks noChangeArrowheads="1"/>
            </p:cNvSpPr>
            <p:nvPr/>
          </p:nvSpPr>
          <p:spPr bwMode="auto">
            <a:xfrm>
              <a:off x="3984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18" name="Rectangle 261"/>
            <p:cNvSpPr>
              <a:spLocks noChangeArrowheads="1"/>
            </p:cNvSpPr>
            <p:nvPr/>
          </p:nvSpPr>
          <p:spPr bwMode="auto">
            <a:xfrm>
              <a:off x="4560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19" name="Rectangle 264"/>
            <p:cNvSpPr>
              <a:spLocks noChangeArrowheads="1"/>
            </p:cNvSpPr>
            <p:nvPr/>
          </p:nvSpPr>
          <p:spPr bwMode="auto">
            <a:xfrm>
              <a:off x="3792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0" name="Rectangle 265"/>
            <p:cNvSpPr>
              <a:spLocks noChangeArrowheads="1"/>
            </p:cNvSpPr>
            <p:nvPr/>
          </p:nvSpPr>
          <p:spPr bwMode="auto">
            <a:xfrm>
              <a:off x="3600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1" name="Rectangle 266"/>
            <p:cNvSpPr>
              <a:spLocks noChangeArrowheads="1"/>
            </p:cNvSpPr>
            <p:nvPr/>
          </p:nvSpPr>
          <p:spPr bwMode="auto">
            <a:xfrm>
              <a:off x="3408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2" name="Rectangle 267"/>
            <p:cNvSpPr>
              <a:spLocks noChangeArrowheads="1"/>
            </p:cNvSpPr>
            <p:nvPr/>
          </p:nvSpPr>
          <p:spPr bwMode="auto">
            <a:xfrm>
              <a:off x="3216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3" name="Rectangle 268"/>
            <p:cNvSpPr>
              <a:spLocks noChangeArrowheads="1"/>
            </p:cNvSpPr>
            <p:nvPr/>
          </p:nvSpPr>
          <p:spPr bwMode="auto">
            <a:xfrm>
              <a:off x="4752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4" name="Rectangle 269"/>
            <p:cNvSpPr>
              <a:spLocks noChangeArrowheads="1"/>
            </p:cNvSpPr>
            <p:nvPr/>
          </p:nvSpPr>
          <p:spPr bwMode="auto">
            <a:xfrm>
              <a:off x="4944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5" name="Rectangle 270"/>
            <p:cNvSpPr>
              <a:spLocks noChangeArrowheads="1"/>
            </p:cNvSpPr>
            <p:nvPr/>
          </p:nvSpPr>
          <p:spPr bwMode="auto">
            <a:xfrm>
              <a:off x="5136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2326" name="Group 271"/>
            <p:cNvGrpSpPr>
              <a:grpSpLocks/>
            </p:cNvGrpSpPr>
            <p:nvPr/>
          </p:nvGrpSpPr>
          <p:grpSpPr bwMode="auto">
            <a:xfrm>
              <a:off x="5520" y="3216"/>
              <a:ext cx="192" cy="192"/>
              <a:chOff x="3984" y="3792"/>
              <a:chExt cx="192" cy="192"/>
            </a:xfrm>
          </p:grpSpPr>
          <p:sp>
            <p:nvSpPr>
              <p:cNvPr id="12338" name="Line 272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9" name="Line 273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0" name="Line 274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1" name="Line 275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2" name="Line 276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3" name="Line 277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4" name="Line 278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5" name="Line 279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46" name="Line 280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2327" name="Group 281"/>
            <p:cNvGrpSpPr>
              <a:grpSpLocks/>
            </p:cNvGrpSpPr>
            <p:nvPr/>
          </p:nvGrpSpPr>
          <p:grpSpPr bwMode="auto">
            <a:xfrm>
              <a:off x="2880" y="3216"/>
              <a:ext cx="144" cy="192"/>
              <a:chOff x="672" y="3984"/>
              <a:chExt cx="144" cy="192"/>
            </a:xfrm>
          </p:grpSpPr>
          <p:sp>
            <p:nvSpPr>
              <p:cNvPr id="12331" name="Line 282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2" name="Line 283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3" name="Line 284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4" name="Line 285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5" name="Line 286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6" name="Line 287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337" name="Line 288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328" name="Rectangle 289"/>
            <p:cNvSpPr>
              <a:spLocks noChangeArrowheads="1"/>
            </p:cNvSpPr>
            <p:nvPr/>
          </p:nvSpPr>
          <p:spPr bwMode="auto">
            <a:xfrm>
              <a:off x="3024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29" name="Rectangle 290"/>
            <p:cNvSpPr>
              <a:spLocks noChangeArrowheads="1"/>
            </p:cNvSpPr>
            <p:nvPr/>
          </p:nvSpPr>
          <p:spPr bwMode="auto">
            <a:xfrm>
              <a:off x="5328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2330" name="Rectangle 300"/>
            <p:cNvSpPr>
              <a:spLocks noChangeArrowheads="1"/>
            </p:cNvSpPr>
            <p:nvPr/>
          </p:nvSpPr>
          <p:spPr bwMode="auto">
            <a:xfrm>
              <a:off x="2592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6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3412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3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4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5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6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7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8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9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20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3319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0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1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23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13324" name="AutoShape 21"/>
          <p:cNvCxnSpPr>
            <a:cxnSpLocks noChangeShapeType="1"/>
            <a:stCxn id="13314" idx="3"/>
            <a:endCxn id="13315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25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26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27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28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29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0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1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2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3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5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6" name="Rectangle 33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7" name="Rectangle 34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8" name="Rectangle 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3339" name="Rectangle 36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3340" name="Group 64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3405" name="Line 6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6" name="Line 6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7" name="Line 6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8" name="Line 6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Line 6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0" name="Line 7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11" name="Line 7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aphicFrame>
        <p:nvGraphicFramePr>
          <p:cNvPr id="19675" name="Group 219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1" name="Text Box 107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grpSp>
        <p:nvGrpSpPr>
          <p:cNvPr id="13372" name="Group 220"/>
          <p:cNvGrpSpPr>
            <a:grpSpLocks/>
          </p:cNvGrpSpPr>
          <p:nvPr/>
        </p:nvGrpSpPr>
        <p:grpSpPr bwMode="auto">
          <a:xfrm>
            <a:off x="4114800" y="5105400"/>
            <a:ext cx="4953000" cy="304800"/>
            <a:chOff x="2592" y="3216"/>
            <a:chExt cx="3120" cy="192"/>
          </a:xfrm>
        </p:grpSpPr>
        <p:sp>
          <p:nvSpPr>
            <p:cNvPr id="13373" name="Rectangle 37"/>
            <p:cNvSpPr>
              <a:spLocks noChangeArrowheads="1"/>
            </p:cNvSpPr>
            <p:nvPr/>
          </p:nvSpPr>
          <p:spPr bwMode="auto">
            <a:xfrm>
              <a:off x="4176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3374" name="Rectangle 38"/>
            <p:cNvSpPr>
              <a:spLocks noChangeArrowheads="1"/>
            </p:cNvSpPr>
            <p:nvPr/>
          </p:nvSpPr>
          <p:spPr bwMode="auto">
            <a:xfrm>
              <a:off x="4368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75" name="Rectangle 39"/>
            <p:cNvSpPr>
              <a:spLocks noChangeArrowheads="1"/>
            </p:cNvSpPr>
            <p:nvPr/>
          </p:nvSpPr>
          <p:spPr bwMode="auto">
            <a:xfrm>
              <a:off x="3984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76" name="Rectangle 40"/>
            <p:cNvSpPr>
              <a:spLocks noChangeArrowheads="1"/>
            </p:cNvSpPr>
            <p:nvPr/>
          </p:nvSpPr>
          <p:spPr bwMode="auto">
            <a:xfrm>
              <a:off x="4560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77" name="Rectangle 138"/>
            <p:cNvSpPr>
              <a:spLocks noChangeArrowheads="1"/>
            </p:cNvSpPr>
            <p:nvPr/>
          </p:nvSpPr>
          <p:spPr bwMode="auto">
            <a:xfrm>
              <a:off x="3792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78" name="Rectangle 139"/>
            <p:cNvSpPr>
              <a:spLocks noChangeArrowheads="1"/>
            </p:cNvSpPr>
            <p:nvPr/>
          </p:nvSpPr>
          <p:spPr bwMode="auto">
            <a:xfrm>
              <a:off x="3600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79" name="Rectangle 140"/>
            <p:cNvSpPr>
              <a:spLocks noChangeArrowheads="1"/>
            </p:cNvSpPr>
            <p:nvPr/>
          </p:nvSpPr>
          <p:spPr bwMode="auto">
            <a:xfrm>
              <a:off x="3408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80" name="Rectangle 141"/>
            <p:cNvSpPr>
              <a:spLocks noChangeArrowheads="1"/>
            </p:cNvSpPr>
            <p:nvPr/>
          </p:nvSpPr>
          <p:spPr bwMode="auto">
            <a:xfrm>
              <a:off x="3216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81" name="Rectangle 142"/>
            <p:cNvSpPr>
              <a:spLocks noChangeArrowheads="1"/>
            </p:cNvSpPr>
            <p:nvPr/>
          </p:nvSpPr>
          <p:spPr bwMode="auto">
            <a:xfrm>
              <a:off x="4752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82" name="Rectangle 143"/>
            <p:cNvSpPr>
              <a:spLocks noChangeArrowheads="1"/>
            </p:cNvSpPr>
            <p:nvPr/>
          </p:nvSpPr>
          <p:spPr bwMode="auto">
            <a:xfrm>
              <a:off x="4944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83" name="Rectangle 144"/>
            <p:cNvSpPr>
              <a:spLocks noChangeArrowheads="1"/>
            </p:cNvSpPr>
            <p:nvPr/>
          </p:nvSpPr>
          <p:spPr bwMode="auto">
            <a:xfrm>
              <a:off x="5136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3384" name="Group 145"/>
            <p:cNvGrpSpPr>
              <a:grpSpLocks/>
            </p:cNvGrpSpPr>
            <p:nvPr/>
          </p:nvGrpSpPr>
          <p:grpSpPr bwMode="auto">
            <a:xfrm>
              <a:off x="5520" y="3216"/>
              <a:ext cx="192" cy="192"/>
              <a:chOff x="3984" y="3792"/>
              <a:chExt cx="192" cy="192"/>
            </a:xfrm>
          </p:grpSpPr>
          <p:sp>
            <p:nvSpPr>
              <p:cNvPr id="13396" name="Line 146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7" name="Line 147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8" name="Line 148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9" name="Line 149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400" name="Line 150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401" name="Line 151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402" name="Line 152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403" name="Line 153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404" name="Line 154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3385" name="Group 155"/>
            <p:cNvGrpSpPr>
              <a:grpSpLocks/>
            </p:cNvGrpSpPr>
            <p:nvPr/>
          </p:nvGrpSpPr>
          <p:grpSpPr bwMode="auto">
            <a:xfrm>
              <a:off x="2880" y="3216"/>
              <a:ext cx="144" cy="192"/>
              <a:chOff x="672" y="3984"/>
              <a:chExt cx="144" cy="192"/>
            </a:xfrm>
          </p:grpSpPr>
          <p:sp>
            <p:nvSpPr>
              <p:cNvPr id="13389" name="Line 156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0" name="Line 157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1" name="Line 158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2" name="Line 159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3" name="Line 160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4" name="Line 161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395" name="Line 162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386" name="Rectangle 163"/>
            <p:cNvSpPr>
              <a:spLocks noChangeArrowheads="1"/>
            </p:cNvSpPr>
            <p:nvPr/>
          </p:nvSpPr>
          <p:spPr bwMode="auto">
            <a:xfrm>
              <a:off x="3024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87" name="Rectangle 164"/>
            <p:cNvSpPr>
              <a:spLocks noChangeArrowheads="1"/>
            </p:cNvSpPr>
            <p:nvPr/>
          </p:nvSpPr>
          <p:spPr bwMode="auto">
            <a:xfrm>
              <a:off x="5328" y="32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3388" name="Rectangle 174"/>
            <p:cNvSpPr>
              <a:spLocks noChangeArrowheads="1"/>
            </p:cNvSpPr>
            <p:nvPr/>
          </p:nvSpPr>
          <p:spPr bwMode="auto">
            <a:xfrm>
              <a:off x="2592" y="32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72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446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4343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344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47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1525" name="AutoShape 21"/>
          <p:cNvCxnSpPr>
            <a:cxnSpLocks noChangeShapeType="1"/>
            <a:stCxn id="14338" idx="3"/>
            <a:endCxn id="14362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49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0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1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2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3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4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5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6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7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8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59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0" name="Rectangle 33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1" name="Rectangle 34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2" name="Rectangle 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3" name="Rectangle 36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4" name="Rectangle 37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4365" name="Rectangle 38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6" name="Rectangle 39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67" name="Rectangle 40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4368" name="Group 41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4454" name="Line 4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5" name="Line 4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6" name="Line 4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7" name="Line 4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8" name="Line 4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9" name="Line 4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60" name="Line 4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4369" name="Text Box 84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14370" name="Rectangle 85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4371" name="Rectangle 87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72" name="Rectangle 88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73" name="Rectangle 89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74" name="Rectangle 90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75" name="Rectangle 91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76" name="Rectangle 92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77" name="Rectangle 93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4378" name="Group 94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14445" name="Line 9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6" name="Line 9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7" name="Line 9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8" name="Line 9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9" name="Line 9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0" name="Line 10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1" name="Line 10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2" name="Line 10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53" name="Line 10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4379" name="Group 104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14438" name="Line 10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39" name="Line 10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0" name="Line 10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1" name="Line 10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2" name="Line 10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3" name="Line 11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44" name="Line 11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4380" name="Rectangle 112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4381" name="Rectangle 113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689" name="Group 185"/>
          <p:cNvGrpSpPr>
            <a:grpSpLocks/>
          </p:cNvGrpSpPr>
          <p:nvPr/>
        </p:nvGrpSpPr>
        <p:grpSpPr bwMode="auto">
          <a:xfrm>
            <a:off x="4114800" y="4724400"/>
            <a:ext cx="4953000" cy="304800"/>
            <a:chOff x="2592" y="2976"/>
            <a:chExt cx="3120" cy="192"/>
          </a:xfrm>
        </p:grpSpPr>
        <p:sp>
          <p:nvSpPr>
            <p:cNvPr id="14406" name="Rectangle 114"/>
            <p:cNvSpPr>
              <a:spLocks noChangeArrowheads="1"/>
            </p:cNvSpPr>
            <p:nvPr/>
          </p:nvSpPr>
          <p:spPr bwMode="auto">
            <a:xfrm>
              <a:off x="2592" y="297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4407" name="Rectangle 123"/>
            <p:cNvSpPr>
              <a:spLocks noChangeArrowheads="1"/>
            </p:cNvSpPr>
            <p:nvPr/>
          </p:nvSpPr>
          <p:spPr bwMode="auto">
            <a:xfrm>
              <a:off x="4176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4408" name="Rectangle 124"/>
            <p:cNvSpPr>
              <a:spLocks noChangeArrowheads="1"/>
            </p:cNvSpPr>
            <p:nvPr/>
          </p:nvSpPr>
          <p:spPr bwMode="auto">
            <a:xfrm>
              <a:off x="3984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2└┘</a:t>
              </a:r>
            </a:p>
          </p:txBody>
        </p:sp>
        <p:sp>
          <p:nvSpPr>
            <p:cNvPr id="14409" name="Rectangle 125"/>
            <p:cNvSpPr>
              <a:spLocks noChangeArrowheads="1"/>
            </p:cNvSpPr>
            <p:nvPr/>
          </p:nvSpPr>
          <p:spPr bwMode="auto">
            <a:xfrm>
              <a:off x="4368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0" name="Rectangle 126"/>
            <p:cNvSpPr>
              <a:spLocks noChangeArrowheads="1"/>
            </p:cNvSpPr>
            <p:nvPr/>
          </p:nvSpPr>
          <p:spPr bwMode="auto">
            <a:xfrm>
              <a:off x="4560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1" name="Rectangle 127"/>
            <p:cNvSpPr>
              <a:spLocks noChangeArrowheads="1"/>
            </p:cNvSpPr>
            <p:nvPr/>
          </p:nvSpPr>
          <p:spPr bwMode="auto">
            <a:xfrm>
              <a:off x="3792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2" name="Rectangle 128"/>
            <p:cNvSpPr>
              <a:spLocks noChangeArrowheads="1"/>
            </p:cNvSpPr>
            <p:nvPr/>
          </p:nvSpPr>
          <p:spPr bwMode="auto">
            <a:xfrm>
              <a:off x="3600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3" name="Rectangle 129"/>
            <p:cNvSpPr>
              <a:spLocks noChangeArrowheads="1"/>
            </p:cNvSpPr>
            <p:nvPr/>
          </p:nvSpPr>
          <p:spPr bwMode="auto">
            <a:xfrm>
              <a:off x="3408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4" name="Rectangle 130"/>
            <p:cNvSpPr>
              <a:spLocks noChangeArrowheads="1"/>
            </p:cNvSpPr>
            <p:nvPr/>
          </p:nvSpPr>
          <p:spPr bwMode="auto">
            <a:xfrm>
              <a:off x="3216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5" name="Rectangle 131"/>
            <p:cNvSpPr>
              <a:spLocks noChangeArrowheads="1"/>
            </p:cNvSpPr>
            <p:nvPr/>
          </p:nvSpPr>
          <p:spPr bwMode="auto">
            <a:xfrm>
              <a:off x="4752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49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17" name="Rectangle 133"/>
            <p:cNvSpPr>
              <a:spLocks noChangeArrowheads="1"/>
            </p:cNvSpPr>
            <p:nvPr/>
          </p:nvSpPr>
          <p:spPr bwMode="auto">
            <a:xfrm>
              <a:off x="51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4418" name="Group 134"/>
            <p:cNvGrpSpPr>
              <a:grpSpLocks/>
            </p:cNvGrpSpPr>
            <p:nvPr/>
          </p:nvGrpSpPr>
          <p:grpSpPr bwMode="auto">
            <a:xfrm>
              <a:off x="5520" y="2976"/>
              <a:ext cx="192" cy="192"/>
              <a:chOff x="3984" y="3792"/>
              <a:chExt cx="192" cy="192"/>
            </a:xfrm>
          </p:grpSpPr>
          <p:sp>
            <p:nvSpPr>
              <p:cNvPr id="14429" name="Line 135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0" name="Line 136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1" name="Line 137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2" name="Line 138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3" name="Line 139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4" name="Line 140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5" name="Line 141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6" name="Line 142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37" name="Line 143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4419" name="Group 144"/>
            <p:cNvGrpSpPr>
              <a:grpSpLocks/>
            </p:cNvGrpSpPr>
            <p:nvPr/>
          </p:nvGrpSpPr>
          <p:grpSpPr bwMode="auto">
            <a:xfrm>
              <a:off x="2880" y="2976"/>
              <a:ext cx="144" cy="192"/>
              <a:chOff x="672" y="3984"/>
              <a:chExt cx="144" cy="192"/>
            </a:xfrm>
          </p:grpSpPr>
          <p:sp>
            <p:nvSpPr>
              <p:cNvPr id="14422" name="Line 145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23" name="Line 146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24" name="Line 147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25" name="Line 148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26" name="Line 149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27" name="Line 150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28" name="Line 151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4420" name="Rectangle 152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4421" name="Rectangle 153"/>
            <p:cNvSpPr>
              <a:spLocks noChangeArrowheads="1"/>
            </p:cNvSpPr>
            <p:nvPr/>
          </p:nvSpPr>
          <p:spPr bwMode="auto">
            <a:xfrm>
              <a:off x="53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</p:grpSp>
      <p:graphicFrame>
        <p:nvGraphicFramePr>
          <p:cNvPr id="21687" name="Group 183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688" name="AutoShape 184"/>
          <p:cNvCxnSpPr>
            <a:cxnSpLocks noChangeShapeType="1"/>
            <a:endCxn id="14339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02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5487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8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9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90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91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92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93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94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95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367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368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15372" name="AutoShape 21"/>
          <p:cNvCxnSpPr>
            <a:cxnSpLocks noChangeShapeType="1"/>
            <a:stCxn id="15362" idx="3"/>
            <a:endCxn id="15386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73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4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5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6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7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8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79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0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2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3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4" name="Rectangle 33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5" name="Rectangle 34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6" name="Rectangle 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7" name="Rectangle 36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88" name="Rectangle 37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5389" name="Rectangle 38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90" name="Rectangle 39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91" name="Rectangle 40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5392" name="Group 41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5480" name="Line 4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1" name="Line 4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2" name="Line 4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3" name="Line 4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4" name="Line 4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5" name="Line 4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86" name="Line 4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393" name="Text Box 49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15394" name="Rectangle 50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5395" name="Rectangle 52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96" name="Rectangle 53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97" name="Rectangle 54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98" name="Rectangle 55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399" name="Rectangle 56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00" name="Rectangle 57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01" name="Rectangle 58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5402" name="Group 59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15471" name="Line 6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2" name="Line 6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3" name="Line 6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4" name="Line 6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5" name="Line 6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6" name="Line 6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7" name="Line 6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8" name="Line 6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9" name="Line 6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5403" name="Group 69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15464" name="Line 7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5" name="Line 7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6" name="Line 7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7" name="Line 7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8" name="Line 7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9" name="Line 7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70" name="Line 7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404" name="Rectangle 77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05" name="Rectangle 78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06" name="Rectangle 79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aphicFrame>
        <p:nvGraphicFramePr>
          <p:cNvPr id="22724" name="Group 196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3" name="Rectangle 160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5434" name="Rectangle 161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15435" name="Rectangle 162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36" name="Rectangle 163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37" name="Rectangle 164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38" name="Rectangle 165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39" name="Rectangle 166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40" name="Rectangle 167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41" name="Rectangle 168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42" name="Rectangle 169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43" name="Rectangle 170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5444" name="Group 171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15455" name="Line 172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6" name="Line 17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7" name="Line 174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8" name="Line 175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9" name="Line 176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0" name="Line 177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1" name="Line 178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2" name="Line 179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63" name="Line 180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5445" name="Group 181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15448" name="Line 18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49" name="Line 18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0" name="Line 18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1" name="Line 18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2" name="Line 18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3" name="Line 18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454" name="Line 18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446" name="Rectangle 189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5447" name="Rectangle 190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</p:spTree>
    <p:extLst>
      <p:ext uri="{BB962C8B-B14F-4D97-AF65-F5344CB8AC3E}">
        <p14:creationId xmlns:p14="http://schemas.microsoft.com/office/powerpoint/2010/main" val="128439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654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391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3573" name="AutoShape 21"/>
          <p:cNvCxnSpPr>
            <a:cxnSpLocks noChangeShapeType="1"/>
            <a:stCxn id="16386" idx="3"/>
            <a:endCxn id="16409" idx="0"/>
          </p:cNvCxnSpPr>
          <p:nvPr/>
        </p:nvCxnSpPr>
        <p:spPr bwMode="auto">
          <a:xfrm>
            <a:off x="838200" y="5791200"/>
            <a:ext cx="30480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97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398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399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0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1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2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3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4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5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6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7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8" name="Rectangle 34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09" name="Rectangle 36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10" name="Rectangle 37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6411" name="Rectangle 38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12" name="Rectangle 39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13" name="Rectangle 40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6414" name="Group 41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6534" name="Line 4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5" name="Line 4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6" name="Line 4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7" name="Line 4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8" name="Line 4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9" name="Line 4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40" name="Line 4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415" name="Text Box 49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16416" name="Rectangle 50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6417" name="Rectangle 52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18" name="Rectangle 53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19" name="Rectangle 54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20" name="Rectangle 55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21" name="Rectangle 56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22" name="Rectangle 57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23" name="Rectangle 58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6424" name="Group 59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16525" name="Line 6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6" name="Line 6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7" name="Line 6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8" name="Line 6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9" name="Line 6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0" name="Line 6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1" name="Line 6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2" name="Line 6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33" name="Line 6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6425" name="Group 69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16518" name="Line 7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9" name="Line 7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0" name="Line 7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1" name="Line 7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2" name="Line 7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3" name="Line 7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24" name="Line 7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426" name="Rectangle 77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27" name="Rectangle 78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28" name="Rectangle 79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aphicFrame>
        <p:nvGraphicFramePr>
          <p:cNvPr id="23731" name="Group 179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1" name="Rectangle 178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52" name="Rectangle 180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6453" name="Rectangle 181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6454" name="Rectangle 182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16455" name="Rectangle 183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56" name="Rectangle 184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57" name="Rectangle 185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58" name="Rectangle 186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59" name="Rectangle 187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60" name="Rectangle 188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61" name="Rectangle 189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62" name="Rectangle 190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63" name="Rectangle 191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6464" name="Group 192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16509" name="Line 193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0" name="Line 194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1" name="Line 195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2" name="Line 196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3" name="Line 197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4" name="Line 198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5" name="Line 199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6" name="Line 200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17" name="Line 201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6465" name="Group 202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16502" name="Line 203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03" name="Line 204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04" name="Line 205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05" name="Line 206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06" name="Line 207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07" name="Line 208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508" name="Line 209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466" name="Rectangle 210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6467" name="Rectangle 211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768" name="Group 216"/>
          <p:cNvGrpSpPr>
            <a:grpSpLocks/>
          </p:cNvGrpSpPr>
          <p:nvPr/>
        </p:nvGrpSpPr>
        <p:grpSpPr bwMode="auto">
          <a:xfrm>
            <a:off x="4114800" y="4343400"/>
            <a:ext cx="4953000" cy="304800"/>
            <a:chOff x="2592" y="2736"/>
            <a:chExt cx="3120" cy="192"/>
          </a:xfrm>
        </p:grpSpPr>
        <p:sp>
          <p:nvSpPr>
            <p:cNvPr id="16470" name="Rectangle 80"/>
            <p:cNvSpPr>
              <a:spLocks noChangeArrowheads="1"/>
            </p:cNvSpPr>
            <p:nvPr/>
          </p:nvSpPr>
          <p:spPr bwMode="auto">
            <a:xfrm>
              <a:off x="2592" y="273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6471" name="Rectangle 146"/>
            <p:cNvSpPr>
              <a:spLocks noChangeArrowheads="1"/>
            </p:cNvSpPr>
            <p:nvPr/>
          </p:nvSpPr>
          <p:spPr bwMode="auto">
            <a:xfrm>
              <a:off x="3792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1└┘</a:t>
              </a:r>
            </a:p>
          </p:txBody>
        </p:sp>
        <p:sp>
          <p:nvSpPr>
            <p:cNvPr id="16472" name="Rectangle 149"/>
            <p:cNvSpPr>
              <a:spLocks noChangeArrowheads="1"/>
            </p:cNvSpPr>
            <p:nvPr/>
          </p:nvSpPr>
          <p:spPr bwMode="auto">
            <a:xfrm>
              <a:off x="4560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73" name="Rectangle 151"/>
            <p:cNvSpPr>
              <a:spLocks noChangeArrowheads="1"/>
            </p:cNvSpPr>
            <p:nvPr/>
          </p:nvSpPr>
          <p:spPr bwMode="auto">
            <a:xfrm>
              <a:off x="3600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74" name="Rectangle 152"/>
            <p:cNvSpPr>
              <a:spLocks noChangeArrowheads="1"/>
            </p:cNvSpPr>
            <p:nvPr/>
          </p:nvSpPr>
          <p:spPr bwMode="auto">
            <a:xfrm>
              <a:off x="3408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75" name="Rectangle 153"/>
            <p:cNvSpPr>
              <a:spLocks noChangeArrowheads="1"/>
            </p:cNvSpPr>
            <p:nvPr/>
          </p:nvSpPr>
          <p:spPr bwMode="auto">
            <a:xfrm>
              <a:off x="3216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76" name="Rectangle 154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77" name="Rectangle 155"/>
            <p:cNvSpPr>
              <a:spLocks noChangeArrowheads="1"/>
            </p:cNvSpPr>
            <p:nvPr/>
          </p:nvSpPr>
          <p:spPr bwMode="auto">
            <a:xfrm>
              <a:off x="4944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78" name="Rectangle 156"/>
            <p:cNvSpPr>
              <a:spLocks noChangeArrowheads="1"/>
            </p:cNvSpPr>
            <p:nvPr/>
          </p:nvSpPr>
          <p:spPr bwMode="auto">
            <a:xfrm>
              <a:off x="5136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6479" name="Group 157"/>
            <p:cNvGrpSpPr>
              <a:grpSpLocks/>
            </p:cNvGrpSpPr>
            <p:nvPr/>
          </p:nvGrpSpPr>
          <p:grpSpPr bwMode="auto">
            <a:xfrm>
              <a:off x="5520" y="2736"/>
              <a:ext cx="192" cy="192"/>
              <a:chOff x="3984" y="3792"/>
              <a:chExt cx="192" cy="192"/>
            </a:xfrm>
          </p:grpSpPr>
          <p:sp>
            <p:nvSpPr>
              <p:cNvPr id="16493" name="Line 158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4" name="Line 159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5" name="Line 160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6" name="Line 161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7" name="Line 162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8" name="Line 163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9" name="Line 164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500" name="Line 165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501" name="Line 166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6480" name="Group 167"/>
            <p:cNvGrpSpPr>
              <a:grpSpLocks/>
            </p:cNvGrpSpPr>
            <p:nvPr/>
          </p:nvGrpSpPr>
          <p:grpSpPr bwMode="auto">
            <a:xfrm>
              <a:off x="2880" y="2736"/>
              <a:ext cx="144" cy="192"/>
              <a:chOff x="672" y="3984"/>
              <a:chExt cx="144" cy="192"/>
            </a:xfrm>
          </p:grpSpPr>
          <p:sp>
            <p:nvSpPr>
              <p:cNvPr id="16486" name="Line 168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87" name="Line 169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88" name="Line 170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89" name="Line 171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0" name="Line 172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1" name="Line 173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492" name="Line 174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481" name="Rectangle 175"/>
            <p:cNvSpPr>
              <a:spLocks noChangeArrowheads="1"/>
            </p:cNvSpPr>
            <p:nvPr/>
          </p:nvSpPr>
          <p:spPr bwMode="auto">
            <a:xfrm>
              <a:off x="3024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82" name="Rectangle 176"/>
            <p:cNvSpPr>
              <a:spLocks noChangeArrowheads="1"/>
            </p:cNvSpPr>
            <p:nvPr/>
          </p:nvSpPr>
          <p:spPr bwMode="auto">
            <a:xfrm>
              <a:off x="5328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83" name="Rectangle 212"/>
            <p:cNvSpPr>
              <a:spLocks noChangeArrowheads="1"/>
            </p:cNvSpPr>
            <p:nvPr/>
          </p:nvSpPr>
          <p:spPr bwMode="auto">
            <a:xfrm>
              <a:off x="4176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6484" name="Rectangle 213"/>
            <p:cNvSpPr>
              <a:spLocks noChangeArrowheads="1"/>
            </p:cNvSpPr>
            <p:nvPr/>
          </p:nvSpPr>
          <p:spPr bwMode="auto">
            <a:xfrm>
              <a:off x="4368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6485" name="Rectangle 214"/>
            <p:cNvSpPr>
              <a:spLocks noChangeArrowheads="1"/>
            </p:cNvSpPr>
            <p:nvPr/>
          </p:nvSpPr>
          <p:spPr bwMode="auto">
            <a:xfrm>
              <a:off x="3984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23767" name="AutoShape 215"/>
          <p:cNvCxnSpPr>
            <a:cxnSpLocks noChangeShapeType="1"/>
            <a:stCxn id="16386" idx="3"/>
            <a:endCxn id="16452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550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7569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0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1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2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3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4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5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6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77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7415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6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7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19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17420" name="AutoShape 21"/>
          <p:cNvCxnSpPr>
            <a:cxnSpLocks noChangeShapeType="1"/>
            <a:stCxn id="17410" idx="3"/>
            <a:endCxn id="17433" idx="0"/>
          </p:cNvCxnSpPr>
          <p:nvPr/>
        </p:nvCxnSpPr>
        <p:spPr bwMode="auto">
          <a:xfrm>
            <a:off x="838200" y="5791200"/>
            <a:ext cx="30480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8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29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0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1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2" name="Rectangle 33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3" name="Rectangle 34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4" name="Rectangle 35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435" name="Rectangle 36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6" name="Rectangle 37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37" name="Rectangle 38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7438" name="Group 39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7562" name="Line 4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3" name="Line 4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4" name="Line 4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5" name="Line 4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6" name="Line 4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7" name="Line 4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8" name="Line 4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7439" name="Text Box 47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17440" name="Rectangle 48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7441" name="Rectangle 50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42" name="Rectangle 51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43" name="Rectangle 52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44" name="Rectangle 53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45" name="Rectangle 54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46" name="Rectangle 55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47" name="Rectangle 56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7448" name="Group 57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17553" name="Line 5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4" name="Line 5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5" name="Line 6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6" name="Line 6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7" name="Line 6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8" name="Line 6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9" name="Line 6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0" name="Line 6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61" name="Line 6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449" name="Group 67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17546" name="Line 6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7" name="Line 6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8" name="Line 7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9" name="Line 7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0" name="Line 7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1" name="Line 7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52" name="Line 7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7450" name="Rectangle 75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51" name="Rectangle 76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52" name="Rectangle 77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453" name="Rectangle 78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graphicFrame>
        <p:nvGraphicFramePr>
          <p:cNvPr id="32946" name="Group 178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2" name="Rectangle 108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17483" name="Rectangle 109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84" name="Rectangle 110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85" name="Rectangle 111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86" name="Rectangle 112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87" name="Rectangle 113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88" name="Rectangle 114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89" name="Rectangle 115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7490" name="Group 116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17537" name="Line 11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8" name="Line 11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9" name="Line 11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0" name="Line 12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1" name="Line 12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2" name="Line 12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3" name="Line 12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4" name="Line 12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45" name="Line 12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491" name="Group 126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17530" name="Line 12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1" name="Line 12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2" name="Line 12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3" name="Line 13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4" name="Line 13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5" name="Line 13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36" name="Line 13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7492" name="Rectangle 134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93" name="Rectangle 135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94" name="Rectangle 136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95" name="Rectangle 137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496" name="Rectangle 138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497" name="Rectangle 139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17498" name="Rectangle 140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499" name="Rectangle 141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0" name="Rectangle 142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1" name="Rectangle 143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2" name="Rectangle 144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3" name="Rectangle 145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4" name="Rectangle 146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5" name="Rectangle 147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06" name="Rectangle 148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7507" name="Group 149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17521" name="Line 15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2" name="Line 15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3" name="Line 15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4" name="Line 15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5" name="Line 15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6" name="Line 15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7" name="Line 15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8" name="Line 15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9" name="Line 15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508" name="Group 159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17514" name="Line 16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15" name="Line 16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16" name="Line 16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17" name="Line 16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18" name="Line 16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19" name="Line 16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520" name="Line 16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7509" name="Rectangle 167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10" name="Rectangle 168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11" name="Rectangle 169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7512" name="Rectangle 170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7513" name="Rectangle 171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833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862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439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40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43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35861" name="AutoShape 21"/>
          <p:cNvCxnSpPr>
            <a:cxnSpLocks noChangeShapeType="1"/>
            <a:stCxn id="18434" idx="3"/>
            <a:endCxn id="18456" idx="0"/>
          </p:cNvCxnSpPr>
          <p:nvPr/>
        </p:nvCxnSpPr>
        <p:spPr bwMode="auto">
          <a:xfrm>
            <a:off x="838200" y="5791200"/>
            <a:ext cx="27432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445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46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47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48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49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0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1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2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3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4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5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6" name="Rectangle 33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7" name="Rectangle 35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458" name="Rectangle 36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59" name="Rectangle 37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8461" name="Group 39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8614" name="Line 4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5" name="Line 4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6" name="Line 4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7" name="Line 4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8" name="Line 4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9" name="Line 4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20" name="Line 4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462" name="Text Box 47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18463" name="Rectangle 48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8464" name="Rectangle 50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65" name="Rectangle 51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66" name="Rectangle 52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67" name="Rectangle 53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68" name="Rectangle 54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69" name="Rectangle 55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70" name="Rectangle 56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8471" name="Group 57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18605" name="Line 5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6" name="Line 5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7" name="Line 6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8" name="Line 6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9" name="Line 6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0" name="Line 6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1" name="Line 6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2" name="Line 6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13" name="Line 6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8472" name="Group 67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18598" name="Line 6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9" name="Line 6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0" name="Line 7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1" name="Line 7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2" name="Line 7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3" name="Line 7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04" name="Line 7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473" name="Rectangle 75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74" name="Rectangle 76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475" name="Rectangle 77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476" name="Rectangle 78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graphicFrame>
        <p:nvGraphicFramePr>
          <p:cNvPr id="35926" name="Group 86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9" name="Rectangle 108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18500" name="Rectangle 109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01" name="Rectangle 110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02" name="Rectangle 111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03" name="Rectangle 112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04" name="Rectangle 113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05" name="Rectangle 114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06" name="Rectangle 115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8507" name="Group 116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18589" name="Line 11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0" name="Line 11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1" name="Line 11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2" name="Line 12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3" name="Line 12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4" name="Line 12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5" name="Line 12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6" name="Line 12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97" name="Line 12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8508" name="Group 126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18582" name="Line 12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3" name="Line 12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4" name="Line 12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5" name="Line 13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6" name="Line 13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7" name="Line 13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8" name="Line 13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509" name="Rectangle 134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0" name="Rectangle 135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1" name="Rectangle 136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2" name="Rectangle 137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513" name="Rectangle 138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514" name="Rectangle 139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18515" name="Rectangle 140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6" name="Rectangle 141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7" name="Rectangle 142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8" name="Rectangle 143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19" name="Rectangle 144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20" name="Rectangle 145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21" name="Rectangle 146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22" name="Rectangle 147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23" name="Rectangle 148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8524" name="Group 149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18573" name="Line 15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4" name="Line 15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5" name="Line 15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6" name="Line 15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7" name="Line 15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8" name="Line 15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9" name="Line 15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0" name="Line 15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81" name="Line 15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8525" name="Group 159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18566" name="Line 16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67" name="Line 16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68" name="Line 16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69" name="Line 16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0" name="Line 16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1" name="Line 16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572" name="Line 16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526" name="Rectangle 167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27" name="Rectangle 168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28" name="Rectangle 169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529" name="Rectangle 170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8530" name="Rectangle 171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8531" name="Rectangle 172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36046" name="Group 206"/>
          <p:cNvGrpSpPr>
            <a:grpSpLocks/>
          </p:cNvGrpSpPr>
          <p:nvPr/>
        </p:nvGrpSpPr>
        <p:grpSpPr bwMode="auto">
          <a:xfrm>
            <a:off x="4114800" y="3962400"/>
            <a:ext cx="4953000" cy="304800"/>
            <a:chOff x="2592" y="2496"/>
            <a:chExt cx="3120" cy="192"/>
          </a:xfrm>
        </p:grpSpPr>
        <p:sp>
          <p:nvSpPr>
            <p:cNvPr id="18534" name="Rectangle 79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8535" name="Rectangle 173"/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0└┘</a:t>
              </a:r>
            </a:p>
          </p:txBody>
        </p:sp>
        <p:sp>
          <p:nvSpPr>
            <p:cNvPr id="18536" name="Rectangle 174"/>
            <p:cNvSpPr>
              <a:spLocks noChangeArrowheads="1"/>
            </p:cNvSpPr>
            <p:nvPr/>
          </p:nvSpPr>
          <p:spPr bwMode="auto">
            <a:xfrm>
              <a:off x="4560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37" name="Rectangle 176"/>
            <p:cNvSpPr>
              <a:spLocks noChangeArrowheads="1"/>
            </p:cNvSpPr>
            <p:nvPr/>
          </p:nvSpPr>
          <p:spPr bwMode="auto">
            <a:xfrm>
              <a:off x="34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38" name="Rectangle 177"/>
            <p:cNvSpPr>
              <a:spLocks noChangeArrowheads="1"/>
            </p:cNvSpPr>
            <p:nvPr/>
          </p:nvSpPr>
          <p:spPr bwMode="auto">
            <a:xfrm>
              <a:off x="32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39" name="Rectangle 178"/>
            <p:cNvSpPr>
              <a:spLocks noChangeArrowheads="1"/>
            </p:cNvSpPr>
            <p:nvPr/>
          </p:nvSpPr>
          <p:spPr bwMode="auto">
            <a:xfrm>
              <a:off x="4752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40" name="Rectangle 179"/>
            <p:cNvSpPr>
              <a:spLocks noChangeArrowheads="1"/>
            </p:cNvSpPr>
            <p:nvPr/>
          </p:nvSpPr>
          <p:spPr bwMode="auto">
            <a:xfrm>
              <a:off x="4944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41" name="Rectangle 180"/>
            <p:cNvSpPr>
              <a:spLocks noChangeArrowheads="1"/>
            </p:cNvSpPr>
            <p:nvPr/>
          </p:nvSpPr>
          <p:spPr bwMode="auto">
            <a:xfrm>
              <a:off x="5136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18542" name="Group 181"/>
            <p:cNvGrpSpPr>
              <a:grpSpLocks/>
            </p:cNvGrpSpPr>
            <p:nvPr/>
          </p:nvGrpSpPr>
          <p:grpSpPr bwMode="auto">
            <a:xfrm>
              <a:off x="5520" y="2496"/>
              <a:ext cx="192" cy="192"/>
              <a:chOff x="3984" y="3792"/>
              <a:chExt cx="192" cy="192"/>
            </a:xfrm>
          </p:grpSpPr>
          <p:sp>
            <p:nvSpPr>
              <p:cNvPr id="18557" name="Line 182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8" name="Line 183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9" name="Line 184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60" name="Line 185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61" name="Line 186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62" name="Line 187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63" name="Line 188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64" name="Line 189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65" name="Line 190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8543" name="Group 191"/>
            <p:cNvGrpSpPr>
              <a:grpSpLocks/>
            </p:cNvGrpSpPr>
            <p:nvPr/>
          </p:nvGrpSpPr>
          <p:grpSpPr bwMode="auto">
            <a:xfrm>
              <a:off x="2880" y="2496"/>
              <a:ext cx="144" cy="192"/>
              <a:chOff x="672" y="3984"/>
              <a:chExt cx="144" cy="192"/>
            </a:xfrm>
          </p:grpSpPr>
          <p:sp>
            <p:nvSpPr>
              <p:cNvPr id="18550" name="Line 192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1" name="Line 193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2" name="Line 194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3" name="Line 195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4" name="Line 196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5" name="Line 197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556" name="Line 198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544" name="Rectangle 199"/>
            <p:cNvSpPr>
              <a:spLocks noChangeArrowheads="1"/>
            </p:cNvSpPr>
            <p:nvPr/>
          </p:nvSpPr>
          <p:spPr bwMode="auto">
            <a:xfrm>
              <a:off x="30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45" name="Rectangle 200"/>
            <p:cNvSpPr>
              <a:spLocks noChangeArrowheads="1"/>
            </p:cNvSpPr>
            <p:nvPr/>
          </p:nvSpPr>
          <p:spPr bwMode="auto">
            <a:xfrm>
              <a:off x="5328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46" name="Rectangle 201"/>
            <p:cNvSpPr>
              <a:spLocks noChangeArrowheads="1"/>
            </p:cNvSpPr>
            <p:nvPr/>
          </p:nvSpPr>
          <p:spPr bwMode="auto">
            <a:xfrm>
              <a:off x="41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8547" name="Rectangle 202"/>
            <p:cNvSpPr>
              <a:spLocks noChangeArrowheads="1"/>
            </p:cNvSpPr>
            <p:nvPr/>
          </p:nvSpPr>
          <p:spPr bwMode="auto">
            <a:xfrm>
              <a:off x="43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18548" name="Rectangle 203"/>
            <p:cNvSpPr>
              <a:spLocks noChangeArrowheads="1"/>
            </p:cNvSpPr>
            <p:nvPr/>
          </p:nvSpPr>
          <p:spPr bwMode="auto">
            <a:xfrm>
              <a:off x="39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8549" name="Rectangle 204"/>
            <p:cNvSpPr>
              <a:spLocks noChangeArrowheads="1"/>
            </p:cNvSpPr>
            <p:nvPr/>
          </p:nvSpPr>
          <p:spPr bwMode="auto">
            <a:xfrm>
              <a:off x="37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36045" name="AutoShape 205"/>
          <p:cNvCxnSpPr>
            <a:cxnSpLocks noChangeShapeType="1"/>
            <a:endCxn id="18531" idx="0"/>
          </p:cNvCxnSpPr>
          <p:nvPr/>
        </p:nvCxnSpPr>
        <p:spPr bwMode="auto">
          <a:xfrm>
            <a:off x="838200" y="5791200"/>
            <a:ext cx="30480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026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19649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0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1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2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3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4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5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6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57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463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67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19468" name="AutoShape 21"/>
          <p:cNvCxnSpPr>
            <a:cxnSpLocks noChangeShapeType="1"/>
            <a:stCxn id="19458" idx="3"/>
            <a:endCxn id="19480" idx="0"/>
          </p:cNvCxnSpPr>
          <p:nvPr/>
        </p:nvCxnSpPr>
        <p:spPr bwMode="auto">
          <a:xfrm>
            <a:off x="838200" y="5791200"/>
            <a:ext cx="27432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69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0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1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2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3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4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5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6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7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8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79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80" name="Rectangle 33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81" name="Rectangle 34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482" name="Rectangle 35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83" name="Rectangle 36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84" name="Rectangle 37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9485" name="Group 38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19642" name="Line 3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3" name="Line 4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4" name="Line 4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5" name="Line 4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6" name="Line 4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7" name="Line 4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8" name="Line 4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486" name="Text Box 46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19487" name="Rectangle 47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19488" name="Rectangle 49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89" name="Rectangle 50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0" name="Rectangle 51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1" name="Rectangle 52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2" name="Rectangle 53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3" name="Rectangle 54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4" name="Rectangle 55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9495" name="Group 56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19633" name="Line 5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4" name="Line 5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5" name="Line 5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6" name="Line 6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7" name="Line 6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8" name="Line 6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9" name="Line 6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0" name="Line 6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41" name="Line 6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496" name="Group 66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19626" name="Line 6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7" name="Line 6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8" name="Line 6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9" name="Line 7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0" name="Line 7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1" name="Line 7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32" name="Line 7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497" name="Rectangle 74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8" name="Rectangle 75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499" name="Rectangle 76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00" name="Rectangle 77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19501" name="Rectangle 78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graphicFrame>
        <p:nvGraphicFramePr>
          <p:cNvPr id="37073" name="Group 209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0" name="Rectangle 107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19531" name="Rectangle 108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32" name="Rectangle 109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33" name="Rectangle 110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34" name="Rectangle 111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35" name="Rectangle 112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36" name="Rectangle 113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37" name="Rectangle 114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9538" name="Group 115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19617" name="Line 11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8" name="Line 11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9" name="Line 11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0" name="Line 11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1" name="Line 12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2" name="Line 12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3" name="Line 12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4" name="Line 12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25" name="Line 12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539" name="Group 125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19610" name="Line 12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1" name="Line 12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2" name="Line 12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3" name="Line 12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4" name="Line 13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5" name="Line 13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16" name="Line 13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540" name="Rectangle 133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41" name="Rectangle 134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42" name="Rectangle 135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43" name="Rectangle 136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44" name="Rectangle 137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45" name="Rectangle 138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19546" name="Rectangle 139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47" name="Rectangle 140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48" name="Rectangle 141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49" name="Rectangle 142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0" name="Rectangle 143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1" name="Rectangle 144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2" name="Rectangle 145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3" name="Rectangle 146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4" name="Rectangle 147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9555" name="Group 148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19601" name="Line 14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2" name="Line 15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3" name="Line 15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4" name="Line 15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5" name="Line 15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6" name="Line 15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7" name="Line 15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8" name="Line 15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9" name="Line 15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556" name="Group 158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19594" name="Line 15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5" name="Line 16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6" name="Line 16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7" name="Line 16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8" name="Line 16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9" name="Line 16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00" name="Line 16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557" name="Rectangle 166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8" name="Rectangle 167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59" name="Rectangle 168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60" name="Rectangle 169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61" name="Rectangle 170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62" name="Rectangle 171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63" name="Rectangle 172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19564" name="Rectangle 173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65" name="Rectangle 174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66" name="Rectangle 175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67" name="Rectangle 176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68" name="Rectangle 177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69" name="Rectangle 178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19570" name="Group 179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19585" name="Line 18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6" name="Line 18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7" name="Line 18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8" name="Line 18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9" name="Line 18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0" name="Line 18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1" name="Line 18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2" name="Line 18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93" name="Line 18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571" name="Group 189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19578" name="Line 19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79" name="Line 19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0" name="Line 19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1" name="Line 19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2" name="Line 19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3" name="Line 19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584" name="Line 19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572" name="Rectangle 197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73" name="Rectangle 198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74" name="Rectangle 199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75" name="Rectangle 200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19576" name="Rectangle 201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19577" name="Rectangle 202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203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Gill Sans MT"/>
              </a:rPr>
              <a:t>Crystallization</a:t>
            </a: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09131" y="1235684"/>
            <a:ext cx="6928837" cy="5072754"/>
            <a:chOff x="1109131" y="1235684"/>
            <a:chExt cx="6928837" cy="50727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131" y="3564978"/>
              <a:ext cx="4156757" cy="27434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0447" y="1238434"/>
              <a:ext cx="3107521" cy="23396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0183" y="3564978"/>
              <a:ext cx="3107521" cy="27434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t="17713" b="5957"/>
            <a:stretch/>
          </p:blipFill>
          <p:spPr>
            <a:xfrm>
              <a:off x="1109132" y="1235684"/>
              <a:ext cx="3834143" cy="2339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85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070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487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488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37909" name="AutoShape 21"/>
          <p:cNvCxnSpPr>
            <a:cxnSpLocks noChangeShapeType="1"/>
            <a:stCxn id="20482" idx="3"/>
            <a:endCxn id="20579" idx="0"/>
          </p:cNvCxnSpPr>
          <p:nvPr/>
        </p:nvCxnSpPr>
        <p:spPr bwMode="auto">
          <a:xfrm>
            <a:off x="838200" y="5791200"/>
            <a:ext cx="30480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5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6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499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0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1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2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3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4" name="Rectangle 34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05" name="Rectangle 35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6" name="Rectangle 36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07" name="Rectangle 37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0508" name="Group 38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0694" name="Line 3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5" name="Line 4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6" name="Line 4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7" name="Line 4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8" name="Line 4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9" name="Line 4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00" name="Line 4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509" name="Text Box 46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0510" name="Rectangle 47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0511" name="Rectangle 49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12" name="Rectangle 50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13" name="Rectangle 51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14" name="Rectangle 52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15" name="Rectangle 53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16" name="Rectangle 54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17" name="Rectangle 55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0518" name="Group 56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0685" name="Line 5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6" name="Line 5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7" name="Line 5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8" name="Line 6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9" name="Line 6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0" name="Line 6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1" name="Line 6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2" name="Line 6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93" name="Line 6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0519" name="Group 66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0678" name="Line 6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9" name="Line 6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0" name="Line 6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1" name="Line 7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2" name="Line 7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3" name="Line 7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84" name="Line 7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520" name="Rectangle 74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21" name="Rectangle 75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22" name="Rectangle 76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23" name="Rectangle 77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0524" name="Rectangle 78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graphicFrame>
        <p:nvGraphicFramePr>
          <p:cNvPr id="37973" name="Group 85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7" name="Rectangle 107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0548" name="Rectangle 108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49" name="Rectangle 109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0" name="Rectangle 110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1" name="Rectangle 111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2" name="Rectangle 112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3" name="Rectangle 113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4" name="Rectangle 114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0555" name="Group 115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0669" name="Line 11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0" name="Line 11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1" name="Line 11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2" name="Line 11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3" name="Line 12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4" name="Line 12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5" name="Line 12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6" name="Line 12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77" name="Line 12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0556" name="Group 125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0662" name="Line 12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3" name="Line 12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4" name="Line 12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5" name="Line 12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6" name="Line 13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7" name="Line 13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8" name="Line 13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557" name="Rectangle 133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8" name="Rectangle 134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59" name="Rectangle 135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0" name="Rectangle 136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61" name="Rectangle 137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62" name="Rectangle 138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0563" name="Rectangle 139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4" name="Rectangle 140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5" name="Rectangle 141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6" name="Rectangle 142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7" name="Rectangle 143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8" name="Rectangle 144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69" name="Rectangle 145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70" name="Rectangle 146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71" name="Rectangle 147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0572" name="Group 148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0653" name="Line 14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4" name="Line 15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5" name="Line 15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6" name="Line 15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7" name="Line 15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8" name="Line 15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9" name="Line 15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0" name="Line 15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61" name="Line 15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0573" name="Group 158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0646" name="Line 15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7" name="Line 16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8" name="Line 16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9" name="Line 16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0" name="Line 16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1" name="Line 16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52" name="Line 16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574" name="Rectangle 166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75" name="Rectangle 167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76" name="Rectangle 168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77" name="Rectangle 169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78" name="Rectangle 170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79" name="Rectangle 171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80" name="Rectangle 172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0581" name="Rectangle 173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82" name="Rectangle 174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83" name="Rectangle 175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84" name="Rectangle 176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85" name="Rectangle 177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86" name="Rectangle 178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0587" name="Group 179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0637" name="Line 18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8" name="Line 18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9" name="Line 18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0" name="Line 18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1" name="Line 18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2" name="Line 18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3" name="Line 18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4" name="Line 18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45" name="Line 18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0588" name="Group 189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0630" name="Line 19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1" name="Line 19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2" name="Line 19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3" name="Line 19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4" name="Line 19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5" name="Line 19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636" name="Line 19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0589" name="Rectangle 197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90" name="Rectangle 198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91" name="Rectangle 199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92" name="Rectangle 200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0593" name="Rectangle 201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94" name="Rectangle 202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0595" name="Rectangle 203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38124" name="Group 236"/>
          <p:cNvGrpSpPr>
            <a:grpSpLocks/>
          </p:cNvGrpSpPr>
          <p:nvPr/>
        </p:nvGrpSpPr>
        <p:grpSpPr bwMode="auto">
          <a:xfrm>
            <a:off x="4114800" y="3581400"/>
            <a:ext cx="4953000" cy="304800"/>
            <a:chOff x="2592" y="2256"/>
            <a:chExt cx="3120" cy="192"/>
          </a:xfrm>
        </p:grpSpPr>
        <p:sp>
          <p:nvSpPr>
            <p:cNvPr id="20598" name="Rectangle 79"/>
            <p:cNvSpPr>
              <a:spLocks noChangeArrowheads="1"/>
            </p:cNvSpPr>
            <p:nvPr/>
          </p:nvSpPr>
          <p:spPr bwMode="auto">
            <a:xfrm>
              <a:off x="2592" y="225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0599" name="Rectangle 205"/>
            <p:cNvSpPr>
              <a:spLocks noChangeArrowheads="1"/>
            </p:cNvSpPr>
            <p:nvPr/>
          </p:nvSpPr>
          <p:spPr bwMode="auto">
            <a:xfrm>
              <a:off x="4560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0" name="Rectangle 206"/>
            <p:cNvSpPr>
              <a:spLocks noChangeArrowheads="1"/>
            </p:cNvSpPr>
            <p:nvPr/>
          </p:nvSpPr>
          <p:spPr bwMode="auto">
            <a:xfrm>
              <a:off x="3408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1" name="Rectangle 207"/>
            <p:cNvSpPr>
              <a:spLocks noChangeArrowheads="1"/>
            </p:cNvSpPr>
            <p:nvPr/>
          </p:nvSpPr>
          <p:spPr bwMode="auto">
            <a:xfrm>
              <a:off x="3216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2" name="Rectangle 208"/>
            <p:cNvSpPr>
              <a:spLocks noChangeArrowheads="1"/>
            </p:cNvSpPr>
            <p:nvPr/>
          </p:nvSpPr>
          <p:spPr bwMode="auto">
            <a:xfrm>
              <a:off x="4752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3" name="Rectangle 209"/>
            <p:cNvSpPr>
              <a:spLocks noChangeArrowheads="1"/>
            </p:cNvSpPr>
            <p:nvPr/>
          </p:nvSpPr>
          <p:spPr bwMode="auto">
            <a:xfrm>
              <a:off x="4944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4" name="Rectangle 210"/>
            <p:cNvSpPr>
              <a:spLocks noChangeArrowheads="1"/>
            </p:cNvSpPr>
            <p:nvPr/>
          </p:nvSpPr>
          <p:spPr bwMode="auto">
            <a:xfrm>
              <a:off x="5136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20605" name="Group 211"/>
            <p:cNvGrpSpPr>
              <a:grpSpLocks/>
            </p:cNvGrpSpPr>
            <p:nvPr/>
          </p:nvGrpSpPr>
          <p:grpSpPr bwMode="auto">
            <a:xfrm>
              <a:off x="5520" y="2256"/>
              <a:ext cx="192" cy="192"/>
              <a:chOff x="3984" y="3792"/>
              <a:chExt cx="192" cy="192"/>
            </a:xfrm>
          </p:grpSpPr>
          <p:sp>
            <p:nvSpPr>
              <p:cNvPr id="20621" name="Line 212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2" name="Line 213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3" name="Line 214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4" name="Line 215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5" name="Line 216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6" name="Line 217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7" name="Line 218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8" name="Line 219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9" name="Line 220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0606" name="Group 221"/>
            <p:cNvGrpSpPr>
              <a:grpSpLocks/>
            </p:cNvGrpSpPr>
            <p:nvPr/>
          </p:nvGrpSpPr>
          <p:grpSpPr bwMode="auto">
            <a:xfrm>
              <a:off x="2880" y="2256"/>
              <a:ext cx="144" cy="192"/>
              <a:chOff x="672" y="3984"/>
              <a:chExt cx="144" cy="192"/>
            </a:xfrm>
          </p:grpSpPr>
          <p:sp>
            <p:nvSpPr>
              <p:cNvPr id="20614" name="Line 222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15" name="Line 223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16" name="Line 224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17" name="Line 225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18" name="Line 226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19" name="Line 227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620" name="Line 228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607" name="Rectangle 229"/>
            <p:cNvSpPr>
              <a:spLocks noChangeArrowheads="1"/>
            </p:cNvSpPr>
            <p:nvPr/>
          </p:nvSpPr>
          <p:spPr bwMode="auto">
            <a:xfrm>
              <a:off x="3024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8" name="Rectangle 230"/>
            <p:cNvSpPr>
              <a:spLocks noChangeArrowheads="1"/>
            </p:cNvSpPr>
            <p:nvPr/>
          </p:nvSpPr>
          <p:spPr bwMode="auto">
            <a:xfrm>
              <a:off x="5328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09" name="Rectangle 231"/>
            <p:cNvSpPr>
              <a:spLocks noChangeArrowheads="1"/>
            </p:cNvSpPr>
            <p:nvPr/>
          </p:nvSpPr>
          <p:spPr bwMode="auto">
            <a:xfrm>
              <a:off x="4176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0610" name="Rectangle 232"/>
            <p:cNvSpPr>
              <a:spLocks noChangeArrowheads="1"/>
            </p:cNvSpPr>
            <p:nvPr/>
          </p:nvSpPr>
          <p:spPr bwMode="auto">
            <a:xfrm>
              <a:off x="4368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0611" name="Rectangle 233"/>
            <p:cNvSpPr>
              <a:spLocks noChangeArrowheads="1"/>
            </p:cNvSpPr>
            <p:nvPr/>
          </p:nvSpPr>
          <p:spPr bwMode="auto">
            <a:xfrm>
              <a:off x="3984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0612" name="Rectangle 234"/>
            <p:cNvSpPr>
              <a:spLocks noChangeArrowheads="1"/>
            </p:cNvSpPr>
            <p:nvPr/>
          </p:nvSpPr>
          <p:spPr bwMode="auto">
            <a:xfrm>
              <a:off x="3600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0613" name="Rectangle 235"/>
            <p:cNvSpPr>
              <a:spLocks noChangeArrowheads="1"/>
            </p:cNvSpPr>
            <p:nvPr/>
          </p:nvSpPr>
          <p:spPr bwMode="auto">
            <a:xfrm>
              <a:off x="3792" y="22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38125" name="AutoShape 237"/>
          <p:cNvCxnSpPr>
            <a:cxnSpLocks noChangeShapeType="1"/>
            <a:stCxn id="20482" idx="3"/>
            <a:endCxn id="20595" idx="0"/>
          </p:cNvCxnSpPr>
          <p:nvPr/>
        </p:nvCxnSpPr>
        <p:spPr bwMode="auto">
          <a:xfrm>
            <a:off x="838200" y="5791200"/>
            <a:ext cx="27432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50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173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511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1516" name="AutoShape 21"/>
          <p:cNvCxnSpPr>
            <a:cxnSpLocks noChangeShapeType="1"/>
            <a:stCxn id="21506" idx="3"/>
            <a:endCxn id="21612" idx="0"/>
          </p:cNvCxnSpPr>
          <p:nvPr/>
        </p:nvCxnSpPr>
        <p:spPr bwMode="auto">
          <a:xfrm>
            <a:off x="838200" y="5791200"/>
            <a:ext cx="30480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17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19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0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1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2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3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4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5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6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7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28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529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30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31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532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172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3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533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1534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1535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36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37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38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39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40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41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542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171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2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543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170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1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544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45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46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547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1548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1549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graphicFrame>
        <p:nvGraphicFramePr>
          <p:cNvPr id="39154" name="Group 242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0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1581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82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83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84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85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86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87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588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169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0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589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169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590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91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92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93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594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595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1596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97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98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599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0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1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2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3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4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605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168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9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606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167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8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607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8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09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10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11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12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13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1614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15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16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17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18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19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620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166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7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621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166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6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622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23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24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25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26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27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28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29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0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1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2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3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4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1635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165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636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164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4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4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4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4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4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65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637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8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39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40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1641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42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1643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680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278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535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37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38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39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39957" name="AutoShape 21"/>
          <p:cNvCxnSpPr>
            <a:cxnSpLocks noChangeShapeType="1"/>
            <a:stCxn id="22530" idx="3"/>
            <a:endCxn id="22609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41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2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3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4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5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6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7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8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49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50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51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52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553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54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55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556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277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8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557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2558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2559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0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1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2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3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4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5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566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276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7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567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275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6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69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70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571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2572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2573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graphicFrame>
        <p:nvGraphicFramePr>
          <p:cNvPr id="40020" name="Group 84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6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2597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98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599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0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1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2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3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604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274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5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605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274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606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7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8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09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10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11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2612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3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4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5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6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7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8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19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20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621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273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4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622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272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3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623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24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25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26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27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28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29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2630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31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32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33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34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35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636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271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2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637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271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1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638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39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40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41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42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43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44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45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46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47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48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49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50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2651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270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2652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269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69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69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69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69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69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70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653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54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55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56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2657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58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59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40202" name="Group 266"/>
          <p:cNvGrpSpPr>
            <a:grpSpLocks/>
          </p:cNvGrpSpPr>
          <p:nvPr/>
        </p:nvGrpSpPr>
        <p:grpSpPr bwMode="auto">
          <a:xfrm>
            <a:off x="4114800" y="3200400"/>
            <a:ext cx="4953000" cy="304800"/>
            <a:chOff x="2592" y="2016"/>
            <a:chExt cx="3120" cy="192"/>
          </a:xfrm>
        </p:grpSpPr>
        <p:sp>
          <p:nvSpPr>
            <p:cNvPr id="22662" name="Rectangle 79"/>
            <p:cNvSpPr>
              <a:spLocks noChangeArrowheads="1"/>
            </p:cNvSpPr>
            <p:nvPr/>
          </p:nvSpPr>
          <p:spPr bwMode="auto">
            <a:xfrm>
              <a:off x="2592" y="201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2663" name="Rectangle 234"/>
            <p:cNvSpPr>
              <a:spLocks noChangeArrowheads="1"/>
            </p:cNvSpPr>
            <p:nvPr/>
          </p:nvSpPr>
          <p:spPr bwMode="auto">
            <a:xfrm>
              <a:off x="4560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64" name="Rectangle 235"/>
            <p:cNvSpPr>
              <a:spLocks noChangeArrowheads="1"/>
            </p:cNvSpPr>
            <p:nvPr/>
          </p:nvSpPr>
          <p:spPr bwMode="auto">
            <a:xfrm>
              <a:off x="3408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65" name="Rectangle 236"/>
            <p:cNvSpPr>
              <a:spLocks noChangeArrowheads="1"/>
            </p:cNvSpPr>
            <p:nvPr/>
          </p:nvSpPr>
          <p:spPr bwMode="auto">
            <a:xfrm>
              <a:off x="3216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66" name="Rectangle 237"/>
            <p:cNvSpPr>
              <a:spLocks noChangeArrowheads="1"/>
            </p:cNvSpPr>
            <p:nvPr/>
          </p:nvSpPr>
          <p:spPr bwMode="auto">
            <a:xfrm>
              <a:off x="4752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67" name="Rectangle 238"/>
            <p:cNvSpPr>
              <a:spLocks noChangeArrowheads="1"/>
            </p:cNvSpPr>
            <p:nvPr/>
          </p:nvSpPr>
          <p:spPr bwMode="auto">
            <a:xfrm>
              <a:off x="49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68" name="Rectangle 239"/>
            <p:cNvSpPr>
              <a:spLocks noChangeArrowheads="1"/>
            </p:cNvSpPr>
            <p:nvPr/>
          </p:nvSpPr>
          <p:spPr bwMode="auto">
            <a:xfrm>
              <a:off x="51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22669" name="Group 240"/>
            <p:cNvGrpSpPr>
              <a:grpSpLocks/>
            </p:cNvGrpSpPr>
            <p:nvPr/>
          </p:nvGrpSpPr>
          <p:grpSpPr bwMode="auto">
            <a:xfrm>
              <a:off x="5520" y="2016"/>
              <a:ext cx="192" cy="192"/>
              <a:chOff x="3984" y="3792"/>
              <a:chExt cx="192" cy="192"/>
            </a:xfrm>
          </p:grpSpPr>
          <p:sp>
            <p:nvSpPr>
              <p:cNvPr id="22685" name="Line 241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6" name="Line 242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7" name="Line 243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8" name="Line 244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9" name="Line 245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90" name="Line 246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91" name="Line 247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92" name="Line 248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93" name="Line 249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2670" name="Group 250"/>
            <p:cNvGrpSpPr>
              <a:grpSpLocks/>
            </p:cNvGrpSpPr>
            <p:nvPr/>
          </p:nvGrpSpPr>
          <p:grpSpPr bwMode="auto">
            <a:xfrm>
              <a:off x="2880" y="2016"/>
              <a:ext cx="144" cy="192"/>
              <a:chOff x="672" y="3984"/>
              <a:chExt cx="144" cy="192"/>
            </a:xfrm>
          </p:grpSpPr>
          <p:sp>
            <p:nvSpPr>
              <p:cNvPr id="22678" name="Line 251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79" name="Line 252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0" name="Line 253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1" name="Line 254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2" name="Line 255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3" name="Line 256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84" name="Line 257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2671" name="Rectangle 258"/>
            <p:cNvSpPr>
              <a:spLocks noChangeArrowheads="1"/>
            </p:cNvSpPr>
            <p:nvPr/>
          </p:nvSpPr>
          <p:spPr bwMode="auto">
            <a:xfrm>
              <a:off x="3024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72" name="Rectangle 259"/>
            <p:cNvSpPr>
              <a:spLocks noChangeArrowheads="1"/>
            </p:cNvSpPr>
            <p:nvPr/>
          </p:nvSpPr>
          <p:spPr bwMode="auto">
            <a:xfrm>
              <a:off x="53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73" name="Rectangle 260"/>
            <p:cNvSpPr>
              <a:spLocks noChangeArrowheads="1"/>
            </p:cNvSpPr>
            <p:nvPr/>
          </p:nvSpPr>
          <p:spPr bwMode="auto">
            <a:xfrm>
              <a:off x="4176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2674" name="Rectangle 261"/>
            <p:cNvSpPr>
              <a:spLocks noChangeArrowheads="1"/>
            </p:cNvSpPr>
            <p:nvPr/>
          </p:nvSpPr>
          <p:spPr bwMode="auto">
            <a:xfrm>
              <a:off x="4368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2675" name="Rectangle 262"/>
            <p:cNvSpPr>
              <a:spLocks noChangeArrowheads="1"/>
            </p:cNvSpPr>
            <p:nvPr/>
          </p:nvSpPr>
          <p:spPr bwMode="auto">
            <a:xfrm>
              <a:off x="3792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2676" name="Rectangle 263"/>
            <p:cNvSpPr>
              <a:spLocks noChangeArrowheads="1"/>
            </p:cNvSpPr>
            <p:nvPr/>
          </p:nvSpPr>
          <p:spPr bwMode="auto">
            <a:xfrm>
              <a:off x="3600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2677" name="Rectangle 264"/>
            <p:cNvSpPr>
              <a:spLocks noChangeArrowheads="1"/>
            </p:cNvSpPr>
            <p:nvPr/>
          </p:nvSpPr>
          <p:spPr bwMode="auto">
            <a:xfrm>
              <a:off x="3984" y="201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40201" name="AutoShape 265"/>
          <p:cNvCxnSpPr>
            <a:cxnSpLocks noChangeShapeType="1"/>
            <a:stCxn id="22530" idx="3"/>
            <a:endCxn id="22628" idx="0"/>
          </p:cNvCxnSpPr>
          <p:nvPr/>
        </p:nvCxnSpPr>
        <p:spPr bwMode="auto">
          <a:xfrm>
            <a:off x="838200" y="5791200"/>
            <a:ext cx="30480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891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381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559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60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62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63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3564" name="AutoShape 21"/>
          <p:cNvCxnSpPr>
            <a:cxnSpLocks noChangeShapeType="1"/>
            <a:stCxn id="23554" idx="3"/>
            <a:endCxn id="23642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65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66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67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68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69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0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1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3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4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5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6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8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580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380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1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581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3582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3583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84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85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86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87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88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89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590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379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80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591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378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9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592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93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594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595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3596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3597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3598" name="Rectangle 79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graphicFrame>
        <p:nvGraphicFramePr>
          <p:cNvPr id="41233" name="Group 273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9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3630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31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32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33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34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35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36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637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377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8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638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377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639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0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1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2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43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44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3645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6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7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8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49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50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51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52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53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654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376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7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655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375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6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656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57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58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59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60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61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62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3663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64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65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66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67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68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669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374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5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670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374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4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671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72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73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74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75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76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77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78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79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80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81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82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83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684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373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685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372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3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686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87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88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89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90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91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92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693" name="Rectangle 234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94" name="Rectangle 235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95" name="Rectangle 236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96" name="Rectangle 23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97" name="Rectangle 238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698" name="Rectangle 239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3699" name="Group 240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3715" name="Line 24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6" name="Line 24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7" name="Line 24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8" name="Line 24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9" name="Line 24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0" name="Line 24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1" name="Line 24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2" name="Line 24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23" name="Line 24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3700" name="Group 250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3708" name="Line 25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09" name="Line 25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0" name="Line 25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1" name="Line 25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2" name="Line 25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3" name="Line 25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714" name="Line 25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3701" name="Rectangle 258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702" name="Rectangle 259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703" name="Rectangle 260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704" name="Rectangle 261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3705" name="Rectangle 262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706" name="Rectangle 2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3707" name="Rectangle 264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681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486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583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584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87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42005" name="AutoShape 21"/>
          <p:cNvCxnSpPr>
            <a:cxnSpLocks noChangeShapeType="1"/>
            <a:stCxn id="24578" idx="3"/>
            <a:endCxn id="24579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9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0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1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2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3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4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5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6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7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8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599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00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01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02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03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604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485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6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605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4606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4607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08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09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10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11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12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13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614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484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5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615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483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4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616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17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18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19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4620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4621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4622" name="Rectangle 79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graphicFrame>
        <p:nvGraphicFramePr>
          <p:cNvPr id="42068" name="Group 84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5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4646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47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48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49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50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51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52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653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482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3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654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482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655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56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57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58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59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60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4661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2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3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4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5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6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7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8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69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670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481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2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671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480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1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672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73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74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75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76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77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78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4679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0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1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2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3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4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685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479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80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686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479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9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687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8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89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90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91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92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93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694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95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96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97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98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699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700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478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701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477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8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702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03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04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05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06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07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08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09" name="Rectangle 234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0" name="Rectangle 235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1" name="Rectangle 236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2" name="Rectangle 23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3" name="Rectangle 238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4" name="Rectangle 239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4715" name="Group 240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4765" name="Line 24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6" name="Line 24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7" name="Line 24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8" name="Line 24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9" name="Line 24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0" name="Line 24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1" name="Line 24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2" name="Line 24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73" name="Line 24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4716" name="Group 250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4758" name="Line 25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59" name="Line 25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0" name="Line 25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1" name="Line 25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2" name="Line 25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3" name="Line 25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764" name="Line 25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4717" name="Rectangle 258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8" name="Rectangle 259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19" name="Rectangle 260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20" name="Rectangle 261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4721" name="Rectangle 262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22" name="Rectangle 2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4723" name="Rectangle 264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42281" name="Group 297"/>
          <p:cNvGrpSpPr>
            <a:grpSpLocks/>
          </p:cNvGrpSpPr>
          <p:nvPr/>
        </p:nvGrpSpPr>
        <p:grpSpPr bwMode="auto">
          <a:xfrm>
            <a:off x="4114800" y="2819400"/>
            <a:ext cx="4953000" cy="304800"/>
            <a:chOff x="2592" y="1776"/>
            <a:chExt cx="3120" cy="192"/>
          </a:xfrm>
        </p:grpSpPr>
        <p:sp>
          <p:nvSpPr>
            <p:cNvPr id="24726" name="Rectangle 80"/>
            <p:cNvSpPr>
              <a:spLocks noChangeArrowheads="1"/>
            </p:cNvSpPr>
            <p:nvPr/>
          </p:nvSpPr>
          <p:spPr bwMode="auto">
            <a:xfrm>
              <a:off x="2592" y="177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4727" name="Rectangle 265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28" name="Rectangle 266"/>
            <p:cNvSpPr>
              <a:spLocks noChangeArrowheads="1"/>
            </p:cNvSpPr>
            <p:nvPr/>
          </p:nvSpPr>
          <p:spPr bwMode="auto">
            <a:xfrm>
              <a:off x="3408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29" name="Rectangle 267"/>
            <p:cNvSpPr>
              <a:spLocks noChangeArrowheads="1"/>
            </p:cNvSpPr>
            <p:nvPr/>
          </p:nvSpPr>
          <p:spPr bwMode="auto">
            <a:xfrm>
              <a:off x="3216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30" name="Rectangle 268"/>
            <p:cNvSpPr>
              <a:spLocks noChangeArrowheads="1"/>
            </p:cNvSpPr>
            <p:nvPr/>
          </p:nvSpPr>
          <p:spPr bwMode="auto">
            <a:xfrm>
              <a:off x="4752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31" name="Rectangle 269"/>
            <p:cNvSpPr>
              <a:spLocks noChangeArrowheads="1"/>
            </p:cNvSpPr>
            <p:nvPr/>
          </p:nvSpPr>
          <p:spPr bwMode="auto">
            <a:xfrm>
              <a:off x="4944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32" name="Rectangle 270"/>
            <p:cNvSpPr>
              <a:spLocks noChangeArrowheads="1"/>
            </p:cNvSpPr>
            <p:nvPr/>
          </p:nvSpPr>
          <p:spPr bwMode="auto">
            <a:xfrm>
              <a:off x="5136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24733" name="Group 271"/>
            <p:cNvGrpSpPr>
              <a:grpSpLocks/>
            </p:cNvGrpSpPr>
            <p:nvPr/>
          </p:nvGrpSpPr>
          <p:grpSpPr bwMode="auto">
            <a:xfrm>
              <a:off x="5520" y="1776"/>
              <a:ext cx="192" cy="192"/>
              <a:chOff x="3984" y="3792"/>
              <a:chExt cx="192" cy="192"/>
            </a:xfrm>
          </p:grpSpPr>
          <p:sp>
            <p:nvSpPr>
              <p:cNvPr id="24749" name="Line 272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0" name="Line 273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1" name="Line 274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2" name="Line 275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3" name="Line 276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4" name="Line 277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5" name="Line 278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6" name="Line 279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57" name="Line 280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4734" name="Group 281"/>
            <p:cNvGrpSpPr>
              <a:grpSpLocks/>
            </p:cNvGrpSpPr>
            <p:nvPr/>
          </p:nvGrpSpPr>
          <p:grpSpPr bwMode="auto">
            <a:xfrm>
              <a:off x="2880" y="1776"/>
              <a:ext cx="144" cy="192"/>
              <a:chOff x="672" y="3984"/>
              <a:chExt cx="144" cy="192"/>
            </a:xfrm>
          </p:grpSpPr>
          <p:sp>
            <p:nvSpPr>
              <p:cNvPr id="24742" name="Line 282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43" name="Line 283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44" name="Line 284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45" name="Line 285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46" name="Line 286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47" name="Line 287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748" name="Line 288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735" name="Rectangle 289"/>
            <p:cNvSpPr>
              <a:spLocks noChangeArrowheads="1"/>
            </p:cNvSpPr>
            <p:nvPr/>
          </p:nvSpPr>
          <p:spPr bwMode="auto">
            <a:xfrm>
              <a:off x="3024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36" name="Rectangle 290"/>
            <p:cNvSpPr>
              <a:spLocks noChangeArrowheads="1"/>
            </p:cNvSpPr>
            <p:nvPr/>
          </p:nvSpPr>
          <p:spPr bwMode="auto">
            <a:xfrm>
              <a:off x="5328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37" name="Rectangle 291"/>
            <p:cNvSpPr>
              <a:spLocks noChangeArrowheads="1"/>
            </p:cNvSpPr>
            <p:nvPr/>
          </p:nvSpPr>
          <p:spPr bwMode="auto">
            <a:xfrm>
              <a:off x="3984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4738" name="Rectangle 292"/>
            <p:cNvSpPr>
              <a:spLocks noChangeArrowheads="1"/>
            </p:cNvSpPr>
            <p:nvPr/>
          </p:nvSpPr>
          <p:spPr bwMode="auto">
            <a:xfrm>
              <a:off x="4368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4739" name="Rectangle 293"/>
            <p:cNvSpPr>
              <a:spLocks noChangeArrowheads="1"/>
            </p:cNvSpPr>
            <p:nvPr/>
          </p:nvSpPr>
          <p:spPr bwMode="auto">
            <a:xfrm>
              <a:off x="3792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4740" name="Rectangle 294"/>
            <p:cNvSpPr>
              <a:spLocks noChangeArrowheads="1"/>
            </p:cNvSpPr>
            <p:nvPr/>
          </p:nvSpPr>
          <p:spPr bwMode="auto">
            <a:xfrm>
              <a:off x="3600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4741" name="Rectangle 295"/>
            <p:cNvSpPr>
              <a:spLocks noChangeArrowheads="1"/>
            </p:cNvSpPr>
            <p:nvPr/>
          </p:nvSpPr>
          <p:spPr bwMode="auto">
            <a:xfrm>
              <a:off x="4176" y="177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42280" name="AutoShape 296"/>
          <p:cNvCxnSpPr>
            <a:cxnSpLocks noChangeShapeType="1"/>
            <a:stCxn id="24578" idx="3"/>
            <a:endCxn id="24658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12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589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607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8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1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5612" name="AutoShape 21"/>
          <p:cNvCxnSpPr>
            <a:cxnSpLocks noChangeShapeType="1"/>
            <a:stCxn id="25602" idx="3"/>
            <a:endCxn id="25603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13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4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5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6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7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0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1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2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3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4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625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6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27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628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588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9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629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5630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5631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32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33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34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35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36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37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638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587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8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639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586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7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640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41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42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643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5644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5645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5646" name="Rectangle 79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25647" name="Rectangle 80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graphicFrame>
        <p:nvGraphicFramePr>
          <p:cNvPr id="43312" name="Group 304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8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5679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0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1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2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3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4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5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686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585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6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687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585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688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89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0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1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692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693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5694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5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6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7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8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699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00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01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02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703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584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5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704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583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4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705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06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07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08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09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10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11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5712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13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14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15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16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17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718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582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3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719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582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2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720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21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22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23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24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25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26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27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28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29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30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31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32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733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581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734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580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1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735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36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37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38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39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40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41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42" name="Rectangle 234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43" name="Rectangle 235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44" name="Rectangle 236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45" name="Rectangle 23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46" name="Rectangle 238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47" name="Rectangle 239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748" name="Group 240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5795" name="Line 24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6" name="Line 24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7" name="Line 24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8" name="Line 24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9" name="Line 24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0" name="Line 24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1" name="Line 24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2" name="Line 24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03" name="Line 24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749" name="Group 250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5788" name="Line 25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9" name="Line 25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0" name="Line 25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1" name="Line 25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2" name="Line 25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3" name="Line 25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94" name="Line 25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750" name="Rectangle 258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51" name="Rectangle 259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52" name="Rectangle 260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53" name="Rectangle 261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54" name="Rectangle 262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55" name="Rectangle 2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56" name="Rectangle 264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57" name="Rectangle 265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58" name="Rectangle 266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59" name="Rectangle 267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60" name="Rectangle 268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61" name="Rectangle 269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62" name="Rectangle 270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5763" name="Group 271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25779" name="Line 272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0" name="Line 27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1" name="Line 274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2" name="Line 275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3" name="Line 276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4" name="Line 277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5" name="Line 278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6" name="Line 279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87" name="Line 280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5764" name="Group 281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25772" name="Line 28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73" name="Line 28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74" name="Line 28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75" name="Line 28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76" name="Line 28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77" name="Line 28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78" name="Line 28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765" name="Rectangle 289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66" name="Rectangle 29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67" name="Rectangle 291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68" name="Rectangle 292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5769" name="Rectangle 293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70" name="Rectangle 294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5771" name="Rectangle 295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327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694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631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2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3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34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35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44053" name="AutoShape 21"/>
          <p:cNvCxnSpPr>
            <a:cxnSpLocks noChangeShapeType="1"/>
            <a:stCxn id="26626" idx="3"/>
            <a:endCxn id="26706" idx="0"/>
          </p:cNvCxnSpPr>
          <p:nvPr/>
        </p:nvCxnSpPr>
        <p:spPr bwMode="auto">
          <a:xfrm>
            <a:off x="838200" y="5791200"/>
            <a:ext cx="39624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637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38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39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0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1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2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3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4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5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6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7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48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649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50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51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652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693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4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653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6654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6655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56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57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58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59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60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61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662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692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3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663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691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2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664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65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66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667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6668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6669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6670" name="Rectangle 79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26671" name="Rectangle 80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graphicFrame>
        <p:nvGraphicFramePr>
          <p:cNvPr id="44116" name="Group 84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4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6695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96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97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98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699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00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01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702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690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1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703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690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704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05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06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07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08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09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6710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1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2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3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4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5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6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7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18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719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689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90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720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688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9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721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22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23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24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25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26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27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6728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29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30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31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32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33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734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687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8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735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687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7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736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37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38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39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40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41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42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43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44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45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46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47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48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749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686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750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685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6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751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52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53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54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55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56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57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58" name="Rectangle 234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59" name="Rectangle 235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60" name="Rectangle 236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61" name="Rectangle 23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62" name="Rectangle 238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63" name="Rectangle 239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764" name="Group 240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6845" name="Line 24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6" name="Line 24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7" name="Line 24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8" name="Line 24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9" name="Line 24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0" name="Line 24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1" name="Line 24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2" name="Line 24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53" name="Line 24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765" name="Group 250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6838" name="Line 25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9" name="Line 25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0" name="Line 25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1" name="Line 25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2" name="Line 25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3" name="Line 25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44" name="Line 25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766" name="Rectangle 258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67" name="Rectangle 259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68" name="Rectangle 260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69" name="Rectangle 261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70" name="Rectangle 262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71" name="Rectangle 2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72" name="Rectangle 264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73" name="Rectangle 265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74" name="Rectangle 266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75" name="Rectangle 267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76" name="Rectangle 268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77" name="Rectangle 269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78" name="Rectangle 270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6779" name="Group 271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26829" name="Line 272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0" name="Line 27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1" name="Line 274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2" name="Line 275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3" name="Line 276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4" name="Line 277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5" name="Line 278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6" name="Line 279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37" name="Line 280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6780" name="Group 281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26822" name="Line 28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23" name="Line 28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24" name="Line 28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25" name="Line 28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26" name="Line 28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27" name="Line 28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828" name="Line 28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6781" name="Rectangle 289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82" name="Rectangle 29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83" name="Rectangle 291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84" name="Rectangle 292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6785" name="Rectangle 293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86" name="Rectangle 294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6787" name="Rectangle 295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44361" name="Group 329"/>
          <p:cNvGrpSpPr>
            <a:grpSpLocks/>
          </p:cNvGrpSpPr>
          <p:nvPr/>
        </p:nvGrpSpPr>
        <p:grpSpPr bwMode="auto">
          <a:xfrm>
            <a:off x="4114800" y="2438400"/>
            <a:ext cx="4953000" cy="304800"/>
            <a:chOff x="2592" y="1536"/>
            <a:chExt cx="3120" cy="192"/>
          </a:xfrm>
        </p:grpSpPr>
        <p:sp>
          <p:nvSpPr>
            <p:cNvPr id="26790" name="Rectangle 81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26791" name="Rectangle 296"/>
            <p:cNvSpPr>
              <a:spLocks noChangeArrowheads="1"/>
            </p:cNvSpPr>
            <p:nvPr/>
          </p:nvSpPr>
          <p:spPr bwMode="auto">
            <a:xfrm>
              <a:off x="4560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792" name="Rectangle 297"/>
            <p:cNvSpPr>
              <a:spLocks noChangeArrowheads="1"/>
            </p:cNvSpPr>
            <p:nvPr/>
          </p:nvSpPr>
          <p:spPr bwMode="auto">
            <a:xfrm>
              <a:off x="34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793" name="Rectangle 298"/>
            <p:cNvSpPr>
              <a:spLocks noChangeArrowheads="1"/>
            </p:cNvSpPr>
            <p:nvPr/>
          </p:nvSpPr>
          <p:spPr bwMode="auto">
            <a:xfrm>
              <a:off x="32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794" name="Rectangle 299"/>
            <p:cNvSpPr>
              <a:spLocks noChangeArrowheads="1"/>
            </p:cNvSpPr>
            <p:nvPr/>
          </p:nvSpPr>
          <p:spPr bwMode="auto">
            <a:xfrm>
              <a:off x="4752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795" name="Rectangle 300"/>
            <p:cNvSpPr>
              <a:spLocks noChangeArrowheads="1"/>
            </p:cNvSpPr>
            <p:nvPr/>
          </p:nvSpPr>
          <p:spPr bwMode="auto">
            <a:xfrm>
              <a:off x="4944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796" name="Rectangle 301"/>
            <p:cNvSpPr>
              <a:spLocks noChangeArrowheads="1"/>
            </p:cNvSpPr>
            <p:nvPr/>
          </p:nvSpPr>
          <p:spPr bwMode="auto">
            <a:xfrm>
              <a:off x="5136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26797" name="Group 302"/>
            <p:cNvGrpSpPr>
              <a:grpSpLocks/>
            </p:cNvGrpSpPr>
            <p:nvPr/>
          </p:nvGrpSpPr>
          <p:grpSpPr bwMode="auto">
            <a:xfrm>
              <a:off x="5520" y="1536"/>
              <a:ext cx="192" cy="192"/>
              <a:chOff x="3984" y="3792"/>
              <a:chExt cx="192" cy="192"/>
            </a:xfrm>
          </p:grpSpPr>
          <p:sp>
            <p:nvSpPr>
              <p:cNvPr id="26813" name="Line 303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4" name="Line 304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5" name="Line 305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6" name="Line 306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7" name="Line 307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8" name="Line 308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9" name="Line 309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20" name="Line 310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21" name="Line 311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6798" name="Group 312"/>
            <p:cNvGrpSpPr>
              <a:grpSpLocks/>
            </p:cNvGrpSpPr>
            <p:nvPr/>
          </p:nvGrpSpPr>
          <p:grpSpPr bwMode="auto">
            <a:xfrm>
              <a:off x="2880" y="1536"/>
              <a:ext cx="144" cy="192"/>
              <a:chOff x="672" y="3984"/>
              <a:chExt cx="144" cy="192"/>
            </a:xfrm>
          </p:grpSpPr>
          <p:sp>
            <p:nvSpPr>
              <p:cNvPr id="26806" name="Line 313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07" name="Line 314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08" name="Line 315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09" name="Line 316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0" name="Line 317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1" name="Line 318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12" name="Line 319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6799" name="Rectangle 320"/>
            <p:cNvSpPr>
              <a:spLocks noChangeArrowheads="1"/>
            </p:cNvSpPr>
            <p:nvPr/>
          </p:nvSpPr>
          <p:spPr bwMode="auto">
            <a:xfrm>
              <a:off x="30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800" name="Rectangle 321"/>
            <p:cNvSpPr>
              <a:spLocks noChangeArrowheads="1"/>
            </p:cNvSpPr>
            <p:nvPr/>
          </p:nvSpPr>
          <p:spPr bwMode="auto">
            <a:xfrm>
              <a:off x="5328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6801" name="Rectangle 322"/>
            <p:cNvSpPr>
              <a:spLocks noChangeArrowheads="1"/>
            </p:cNvSpPr>
            <p:nvPr/>
          </p:nvSpPr>
          <p:spPr bwMode="auto">
            <a:xfrm>
              <a:off x="39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6802" name="Rectangle 324"/>
            <p:cNvSpPr>
              <a:spLocks noChangeArrowheads="1"/>
            </p:cNvSpPr>
            <p:nvPr/>
          </p:nvSpPr>
          <p:spPr bwMode="auto">
            <a:xfrm>
              <a:off x="37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6803" name="Rectangle 325"/>
            <p:cNvSpPr>
              <a:spLocks noChangeArrowheads="1"/>
            </p:cNvSpPr>
            <p:nvPr/>
          </p:nvSpPr>
          <p:spPr bwMode="auto">
            <a:xfrm>
              <a:off x="36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6804" name="Rectangle 326"/>
            <p:cNvSpPr>
              <a:spLocks noChangeArrowheads="1"/>
            </p:cNvSpPr>
            <p:nvPr/>
          </p:nvSpPr>
          <p:spPr bwMode="auto">
            <a:xfrm>
              <a:off x="43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1└┘</a:t>
              </a:r>
            </a:p>
          </p:txBody>
        </p:sp>
        <p:sp>
          <p:nvSpPr>
            <p:cNvPr id="26805" name="Rectangle 327"/>
            <p:cNvSpPr>
              <a:spLocks noChangeArrowheads="1"/>
            </p:cNvSpPr>
            <p:nvPr/>
          </p:nvSpPr>
          <p:spPr bwMode="auto">
            <a:xfrm>
              <a:off x="41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44360" name="AutoShape 328"/>
          <p:cNvCxnSpPr>
            <a:cxnSpLocks noChangeShapeType="1"/>
            <a:stCxn id="26626" idx="3"/>
            <a:endCxn id="26627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763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7969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0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1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2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3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4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5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6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77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655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657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59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7660" name="AutoShape 21"/>
          <p:cNvCxnSpPr>
            <a:cxnSpLocks noChangeShapeType="1"/>
            <a:stCxn id="27650" idx="3"/>
            <a:endCxn id="27737" idx="0"/>
          </p:cNvCxnSpPr>
          <p:nvPr/>
        </p:nvCxnSpPr>
        <p:spPr bwMode="auto">
          <a:xfrm>
            <a:off x="838200" y="5791200"/>
            <a:ext cx="39624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661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2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3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4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5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6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7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8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69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70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71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72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673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74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75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676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7962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3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4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5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6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7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8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677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7678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7679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0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1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2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3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4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5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686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7953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4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5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6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7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8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9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0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61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687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7946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7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8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9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0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1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52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688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89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690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691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7692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7693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7694" name="Rectangle 79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27695" name="Rectangle 80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27696" name="Rectangle 81"/>
          <p:cNvSpPr>
            <a:spLocks noChangeArrowheads="1"/>
          </p:cNvSpPr>
          <p:nvPr/>
        </p:nvSpPr>
        <p:spPr bwMode="auto">
          <a:xfrm>
            <a:off x="41148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graphicFrame>
        <p:nvGraphicFramePr>
          <p:cNvPr id="45389" name="Group 333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25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7726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27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28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29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30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31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32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733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7937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8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9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0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1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2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3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4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45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34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7930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1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2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3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4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5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36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735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36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37" name="Rectangle 134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38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39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40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7741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2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3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4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5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6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7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8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49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750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7921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2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3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4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5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6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7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8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9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51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7914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5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6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7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8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9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20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752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53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54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55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56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57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58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7759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0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1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2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3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4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765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7905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6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7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8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9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0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1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2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13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66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7898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9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0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1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2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3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04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767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8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69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70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71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72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73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74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75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76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77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78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79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780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7889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0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1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2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3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4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5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6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97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81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7882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3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4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5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6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7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8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782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83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84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85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86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87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88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789" name="Rectangle 234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0" name="Rectangle 235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1" name="Rectangle 236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2" name="Rectangle 23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3" name="Rectangle 238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4" name="Rectangle 239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795" name="Group 240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7873" name="Line 24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4" name="Line 24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5" name="Line 24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6" name="Line 24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7" name="Line 24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8" name="Line 24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9" name="Line 24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0" name="Line 24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81" name="Line 24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796" name="Group 250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7866" name="Line 25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7" name="Line 25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8" name="Line 25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9" name="Line 25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0" name="Line 25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1" name="Line 25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72" name="Line 25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797" name="Rectangle 258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8" name="Rectangle 259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799" name="Rectangle 260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00" name="Rectangle 261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01" name="Rectangle 262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02" name="Rectangle 2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03" name="Rectangle 264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04" name="Rectangle 265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05" name="Rectangle 266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06" name="Rectangle 267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07" name="Rectangle 268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08" name="Rectangle 269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09" name="Rectangle 270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810" name="Group 271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27857" name="Line 272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8" name="Line 27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9" name="Line 274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0" name="Line 275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1" name="Line 276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2" name="Line 277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3" name="Line 278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4" name="Line 279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65" name="Line 280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811" name="Group 281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27850" name="Line 28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1" name="Line 28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2" name="Line 28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3" name="Line 28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4" name="Line 28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5" name="Line 28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56" name="Line 28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812" name="Rectangle 289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13" name="Rectangle 29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14" name="Rectangle 291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15" name="Rectangle 292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16" name="Rectangle 293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17" name="Rectangle 294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18" name="Rectangle 295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19" name="Rectangle 296"/>
          <p:cNvSpPr>
            <a:spLocks noChangeArrowheads="1"/>
          </p:cNvSpPr>
          <p:nvPr/>
        </p:nvSpPr>
        <p:spPr bwMode="auto">
          <a:xfrm>
            <a:off x="7239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0" name="Rectangle 297"/>
          <p:cNvSpPr>
            <a:spLocks noChangeArrowheads="1"/>
          </p:cNvSpPr>
          <p:nvPr/>
        </p:nvSpPr>
        <p:spPr bwMode="auto">
          <a:xfrm>
            <a:off x="5410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1" name="Rectangle 298"/>
          <p:cNvSpPr>
            <a:spLocks noChangeArrowheads="1"/>
          </p:cNvSpPr>
          <p:nvPr/>
        </p:nvSpPr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2" name="Rectangle 299"/>
          <p:cNvSpPr>
            <a:spLocks noChangeArrowheads="1"/>
          </p:cNvSpPr>
          <p:nvPr/>
        </p:nvSpPr>
        <p:spPr bwMode="auto">
          <a:xfrm>
            <a:off x="7543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3" name="Rectangle 300"/>
          <p:cNvSpPr>
            <a:spLocks noChangeArrowheads="1"/>
          </p:cNvSpPr>
          <p:nvPr/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4" name="Rectangle 301"/>
          <p:cNvSpPr>
            <a:spLocks noChangeArrowheads="1"/>
          </p:cNvSpPr>
          <p:nvPr/>
        </p:nvSpPr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7825" name="Group 302"/>
          <p:cNvGrpSpPr>
            <a:grpSpLocks/>
          </p:cNvGrpSpPr>
          <p:nvPr/>
        </p:nvGrpSpPr>
        <p:grpSpPr bwMode="auto">
          <a:xfrm>
            <a:off x="8763000" y="2438400"/>
            <a:ext cx="304800" cy="304800"/>
            <a:chOff x="3984" y="3792"/>
            <a:chExt cx="192" cy="192"/>
          </a:xfrm>
        </p:grpSpPr>
        <p:sp>
          <p:nvSpPr>
            <p:cNvPr id="27841" name="Line 303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2" name="Line 304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3" name="Line 305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4" name="Line 306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5" name="Line 307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6" name="Line 308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7" name="Line 309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8" name="Line 310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9" name="Line 311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7826" name="Group 312"/>
          <p:cNvGrpSpPr>
            <a:grpSpLocks/>
          </p:cNvGrpSpPr>
          <p:nvPr/>
        </p:nvGrpSpPr>
        <p:grpSpPr bwMode="auto">
          <a:xfrm>
            <a:off x="4572000" y="2438400"/>
            <a:ext cx="228600" cy="304800"/>
            <a:chOff x="672" y="3984"/>
            <a:chExt cx="144" cy="192"/>
          </a:xfrm>
        </p:grpSpPr>
        <p:sp>
          <p:nvSpPr>
            <p:cNvPr id="27834" name="Line 313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35" name="Line 314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36" name="Line 315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37" name="Line 316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38" name="Line 317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39" name="Line 318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40" name="Line 319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7827" name="Rectangle 320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8" name="Rectangle 321"/>
          <p:cNvSpPr>
            <a:spLocks noChangeArrowheads="1"/>
          </p:cNvSpPr>
          <p:nvPr/>
        </p:nvSpPr>
        <p:spPr bwMode="auto">
          <a:xfrm>
            <a:off x="8458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7829" name="Rectangle 322"/>
          <p:cNvSpPr>
            <a:spLocks noChangeArrowheads="1"/>
          </p:cNvSpPr>
          <p:nvPr/>
        </p:nvSpPr>
        <p:spPr bwMode="auto">
          <a:xfrm>
            <a:off x="6324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30" name="Rectangle 323"/>
          <p:cNvSpPr>
            <a:spLocks noChangeArrowheads="1"/>
          </p:cNvSpPr>
          <p:nvPr/>
        </p:nvSpPr>
        <p:spPr bwMode="auto">
          <a:xfrm>
            <a:off x="6019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31" name="Rectangle 324"/>
          <p:cNvSpPr>
            <a:spLocks noChangeArrowheads="1"/>
          </p:cNvSpPr>
          <p:nvPr/>
        </p:nvSpPr>
        <p:spPr bwMode="auto">
          <a:xfrm>
            <a:off x="5715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7832" name="Rectangle 325"/>
          <p:cNvSpPr>
            <a:spLocks noChangeArrowheads="1"/>
          </p:cNvSpPr>
          <p:nvPr/>
        </p:nvSpPr>
        <p:spPr bwMode="auto">
          <a:xfrm>
            <a:off x="6934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7833" name="Rectangle 326"/>
          <p:cNvSpPr>
            <a:spLocks noChangeArrowheads="1"/>
          </p:cNvSpPr>
          <p:nvPr/>
        </p:nvSpPr>
        <p:spPr bwMode="auto">
          <a:xfrm>
            <a:off x="6629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492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2902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679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80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81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82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83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46101" name="AutoShape 21"/>
          <p:cNvCxnSpPr>
            <a:cxnSpLocks noChangeShapeType="1"/>
            <a:stCxn id="28674" idx="3"/>
            <a:endCxn id="28675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5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86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87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88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89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0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2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3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4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5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6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697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8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699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700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2901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2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701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8703" name="Rectangle 48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04" name="Rectangle 49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05" name="Rectangle 50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06" name="Rectangle 51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07" name="Rectangle 52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08" name="Rectangle 53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09" name="Rectangle 54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710" name="Group 55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29005" name="Line 5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6" name="Line 5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7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8" name="Line 5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9" name="Line 6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0" name="Line 6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1" name="Line 6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2" name="Line 6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13" name="Line 6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711" name="Group 65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28998" name="Line 6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9" name="Line 6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0" name="Line 6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1" name="Line 6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2" name="Line 7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3" name="Line 7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004" name="Line 7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712" name="Rectangle 73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13" name="Rectangle 74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14" name="Rectangle 75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15" name="Rectangle 76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8716" name="Rectangle 77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8717" name="Rectangle 78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8718" name="Rectangle 79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28719" name="Rectangle 80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28720" name="Rectangle 81"/>
          <p:cNvSpPr>
            <a:spLocks noChangeArrowheads="1"/>
          </p:cNvSpPr>
          <p:nvPr/>
        </p:nvSpPr>
        <p:spPr bwMode="auto">
          <a:xfrm>
            <a:off x="41148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graphicFrame>
        <p:nvGraphicFramePr>
          <p:cNvPr id="46164" name="Group 84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3" name="Rectangle 106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8744" name="Rectangle 107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45" name="Rectangle 108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46" name="Rectangle 109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47" name="Rectangle 110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48" name="Rectangle 111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49" name="Rectangle 112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50" name="Rectangle 113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751" name="Group 114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28989" name="Line 11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0" name="Line 11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1" name="Line 11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2" name="Line 11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3" name="Line 11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4" name="Line 12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5" name="Line 12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6" name="Line 12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97" name="Line 12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752" name="Group 124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28982" name="Line 12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3" name="Line 12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4" name="Line 12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5" name="Line 12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6" name="Line 12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7" name="Line 13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8" name="Line 13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753" name="Rectangle 132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54" name="Rectangle 133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55" name="Rectangle 135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56" name="Rectangle 136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57" name="Rectangle 137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8758" name="Rectangle 138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59" name="Rectangle 139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0" name="Rectangle 140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1" name="Rectangle 141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2" name="Rectangle 142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3" name="Rectangle 143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4" name="Rectangle 144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5" name="Rectangle 145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66" name="Rectangle 146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767" name="Group 147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28973" name="Line 14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4" name="Line 14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5" name="Line 15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6" name="Line 15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7" name="Line 15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8" name="Line 15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9" name="Line 15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0" name="Line 15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81" name="Line 15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768" name="Group 157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8966" name="Line 15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7" name="Line 15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8" name="Line 16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9" name="Line 16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0" name="Line 16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1" name="Line 16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72" name="Line 16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769" name="Rectangle 165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70" name="Rectangle 166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71" name="Rectangle 167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72" name="Rectangle 16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73" name="Rectangle 169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74" name="Rectangle 170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75" name="Rectangle 171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8776" name="Rectangle 172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77" name="Rectangle 173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78" name="Rectangle 174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79" name="Rectangle 175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80" name="Rectangle 176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81" name="Rectangle 177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782" name="Group 178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8957" name="Line 17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8" name="Line 18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9" name="Line 18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0" name="Line 18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1" name="Line 18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2" name="Line 18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3" name="Line 18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4" name="Line 18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65" name="Line 18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783" name="Group 188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8950" name="Line 18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1" name="Line 19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2" name="Line 19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3" name="Line 19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4" name="Line 19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5" name="Line 19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56" name="Line 19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784" name="Rectangle 196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85" name="Rectangle 197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86" name="Rectangle 198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87" name="Rectangle 199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88" name="Rectangle 200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89" name="Rectangle 201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90" name="Rectangle 202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791" name="Rectangle 203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92" name="Rectangle 204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93" name="Rectangle 205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94" name="Rectangle 206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95" name="Rectangle 207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796" name="Rectangle 208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797" name="Group 209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8941" name="Line 21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2" name="Line 21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3" name="Line 21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4" name="Line 21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5" name="Line 21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6" name="Line 21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7" name="Line 21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8" name="Line 21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9" name="Line 21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798" name="Group 219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8934" name="Line 22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5" name="Line 22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6" name="Line 22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7" name="Line 22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8" name="Line 22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9" name="Line 22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40" name="Line 22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799" name="Rectangle 227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00" name="Rectangle 228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01" name="Rectangle 229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02" name="Rectangle 230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03" name="Rectangle 231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04" name="Rectangle 232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05" name="Rectangle 233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06" name="Rectangle 234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07" name="Rectangle 235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08" name="Rectangle 236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09" name="Rectangle 237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10" name="Rectangle 238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11" name="Rectangle 239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812" name="Group 240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8925" name="Line 24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6" name="Line 24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7" name="Line 24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8" name="Line 24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9" name="Line 24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0" name="Line 24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1" name="Line 24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2" name="Line 24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33" name="Line 24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813" name="Group 250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8918" name="Line 25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9" name="Line 25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0" name="Line 25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1" name="Line 25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2" name="Line 25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3" name="Line 25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24" name="Line 25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814" name="Rectangle 258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15" name="Rectangle 259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16" name="Rectangle 260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17" name="Rectangle 261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18" name="Rectangle 262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19" name="Rectangle 263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20" name="Rectangle 264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21" name="Rectangle 265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22" name="Rectangle 266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23" name="Rectangle 267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24" name="Rectangle 268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25" name="Rectangle 269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26" name="Rectangle 270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827" name="Group 271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28909" name="Line 272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0" name="Line 27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1" name="Line 274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2" name="Line 275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3" name="Line 276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4" name="Line 277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5" name="Line 278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6" name="Line 279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17" name="Line 280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828" name="Group 281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28902" name="Line 282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3" name="Line 283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4" name="Line 284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5" name="Line 285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6" name="Line 286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7" name="Line 287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8" name="Line 288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829" name="Rectangle 289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30" name="Rectangle 29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31" name="Rectangle 291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32" name="Rectangle 292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33" name="Rectangle 293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34" name="Rectangle 294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35" name="Rectangle 295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36" name="Rectangle 296"/>
          <p:cNvSpPr>
            <a:spLocks noChangeArrowheads="1"/>
          </p:cNvSpPr>
          <p:nvPr/>
        </p:nvSpPr>
        <p:spPr bwMode="auto">
          <a:xfrm>
            <a:off x="7239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37" name="Rectangle 297"/>
          <p:cNvSpPr>
            <a:spLocks noChangeArrowheads="1"/>
          </p:cNvSpPr>
          <p:nvPr/>
        </p:nvSpPr>
        <p:spPr bwMode="auto">
          <a:xfrm>
            <a:off x="5410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38" name="Rectangle 298"/>
          <p:cNvSpPr>
            <a:spLocks noChangeArrowheads="1"/>
          </p:cNvSpPr>
          <p:nvPr/>
        </p:nvSpPr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39" name="Rectangle 299"/>
          <p:cNvSpPr>
            <a:spLocks noChangeArrowheads="1"/>
          </p:cNvSpPr>
          <p:nvPr/>
        </p:nvSpPr>
        <p:spPr bwMode="auto">
          <a:xfrm>
            <a:off x="7543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40" name="Rectangle 300"/>
          <p:cNvSpPr>
            <a:spLocks noChangeArrowheads="1"/>
          </p:cNvSpPr>
          <p:nvPr/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41" name="Rectangle 301"/>
          <p:cNvSpPr>
            <a:spLocks noChangeArrowheads="1"/>
          </p:cNvSpPr>
          <p:nvPr/>
        </p:nvSpPr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8842" name="Group 302"/>
          <p:cNvGrpSpPr>
            <a:grpSpLocks/>
          </p:cNvGrpSpPr>
          <p:nvPr/>
        </p:nvGrpSpPr>
        <p:grpSpPr bwMode="auto">
          <a:xfrm>
            <a:off x="8763000" y="2438400"/>
            <a:ext cx="304800" cy="304800"/>
            <a:chOff x="3984" y="3792"/>
            <a:chExt cx="192" cy="192"/>
          </a:xfrm>
        </p:grpSpPr>
        <p:sp>
          <p:nvSpPr>
            <p:cNvPr id="28893" name="Line 303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4" name="Line 304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5" name="Line 305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6" name="Line 306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7" name="Line 307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8" name="Line 308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9" name="Line 309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0" name="Line 310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901" name="Line 311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8843" name="Group 312"/>
          <p:cNvGrpSpPr>
            <a:grpSpLocks/>
          </p:cNvGrpSpPr>
          <p:nvPr/>
        </p:nvGrpSpPr>
        <p:grpSpPr bwMode="auto">
          <a:xfrm>
            <a:off x="4572000" y="2438400"/>
            <a:ext cx="228600" cy="304800"/>
            <a:chOff x="672" y="3984"/>
            <a:chExt cx="144" cy="192"/>
          </a:xfrm>
        </p:grpSpPr>
        <p:sp>
          <p:nvSpPr>
            <p:cNvPr id="28886" name="Line 313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87" name="Line 314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88" name="Line 315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89" name="Line 316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0" name="Line 317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1" name="Line 318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892" name="Line 319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8844" name="Rectangle 320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45" name="Rectangle 321"/>
          <p:cNvSpPr>
            <a:spLocks noChangeArrowheads="1"/>
          </p:cNvSpPr>
          <p:nvPr/>
        </p:nvSpPr>
        <p:spPr bwMode="auto">
          <a:xfrm>
            <a:off x="8458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8846" name="Rectangle 322"/>
          <p:cNvSpPr>
            <a:spLocks noChangeArrowheads="1"/>
          </p:cNvSpPr>
          <p:nvPr/>
        </p:nvSpPr>
        <p:spPr bwMode="auto">
          <a:xfrm>
            <a:off x="6324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47" name="Rectangle 323"/>
          <p:cNvSpPr>
            <a:spLocks noChangeArrowheads="1"/>
          </p:cNvSpPr>
          <p:nvPr/>
        </p:nvSpPr>
        <p:spPr bwMode="auto">
          <a:xfrm>
            <a:off x="6019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48" name="Rectangle 324"/>
          <p:cNvSpPr>
            <a:spLocks noChangeArrowheads="1"/>
          </p:cNvSpPr>
          <p:nvPr/>
        </p:nvSpPr>
        <p:spPr bwMode="auto">
          <a:xfrm>
            <a:off x="5715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49" name="Rectangle 325"/>
          <p:cNvSpPr>
            <a:spLocks noChangeArrowheads="1"/>
          </p:cNvSpPr>
          <p:nvPr/>
        </p:nvSpPr>
        <p:spPr bwMode="auto">
          <a:xfrm>
            <a:off x="6934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8850" name="Rectangle 326"/>
          <p:cNvSpPr>
            <a:spLocks noChangeArrowheads="1"/>
          </p:cNvSpPr>
          <p:nvPr/>
        </p:nvSpPr>
        <p:spPr bwMode="auto">
          <a:xfrm>
            <a:off x="6629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8851" name="Rectangle 327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46440" name="Group 360"/>
          <p:cNvGrpSpPr>
            <a:grpSpLocks/>
          </p:cNvGrpSpPr>
          <p:nvPr/>
        </p:nvGrpSpPr>
        <p:grpSpPr bwMode="auto">
          <a:xfrm>
            <a:off x="4114800" y="2057400"/>
            <a:ext cx="4953000" cy="304800"/>
            <a:chOff x="2592" y="1296"/>
            <a:chExt cx="3120" cy="192"/>
          </a:xfrm>
        </p:grpSpPr>
        <p:sp>
          <p:nvSpPr>
            <p:cNvPr id="28854" name="Rectangle 82"/>
            <p:cNvSpPr>
              <a:spLocks noChangeArrowheads="1"/>
            </p:cNvSpPr>
            <p:nvPr/>
          </p:nvSpPr>
          <p:spPr bwMode="auto">
            <a:xfrm>
              <a:off x="2592" y="12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28855" name="Rectangle 328"/>
            <p:cNvSpPr>
              <a:spLocks noChangeArrowheads="1"/>
            </p:cNvSpPr>
            <p:nvPr/>
          </p:nvSpPr>
          <p:spPr bwMode="auto">
            <a:xfrm>
              <a:off x="4560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56" name="Rectangle 329"/>
            <p:cNvSpPr>
              <a:spLocks noChangeArrowheads="1"/>
            </p:cNvSpPr>
            <p:nvPr/>
          </p:nvSpPr>
          <p:spPr bwMode="auto">
            <a:xfrm>
              <a:off x="3408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57" name="Rectangle 330"/>
            <p:cNvSpPr>
              <a:spLocks noChangeArrowheads="1"/>
            </p:cNvSpPr>
            <p:nvPr/>
          </p:nvSpPr>
          <p:spPr bwMode="auto">
            <a:xfrm>
              <a:off x="3216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58" name="Rectangle 331"/>
            <p:cNvSpPr>
              <a:spLocks noChangeArrowheads="1"/>
            </p:cNvSpPr>
            <p:nvPr/>
          </p:nvSpPr>
          <p:spPr bwMode="auto">
            <a:xfrm>
              <a:off x="4752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59" name="Rectangle 332"/>
            <p:cNvSpPr>
              <a:spLocks noChangeArrowheads="1"/>
            </p:cNvSpPr>
            <p:nvPr/>
          </p:nvSpPr>
          <p:spPr bwMode="auto">
            <a:xfrm>
              <a:off x="4944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60" name="Rectangle 333"/>
            <p:cNvSpPr>
              <a:spLocks noChangeArrowheads="1"/>
            </p:cNvSpPr>
            <p:nvPr/>
          </p:nvSpPr>
          <p:spPr bwMode="auto">
            <a:xfrm>
              <a:off x="5136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28861" name="Group 334"/>
            <p:cNvGrpSpPr>
              <a:grpSpLocks/>
            </p:cNvGrpSpPr>
            <p:nvPr/>
          </p:nvGrpSpPr>
          <p:grpSpPr bwMode="auto">
            <a:xfrm>
              <a:off x="5520" y="1296"/>
              <a:ext cx="192" cy="192"/>
              <a:chOff x="3984" y="3792"/>
              <a:chExt cx="192" cy="192"/>
            </a:xfrm>
          </p:grpSpPr>
          <p:sp>
            <p:nvSpPr>
              <p:cNvPr id="28877" name="Line 335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8" name="Line 336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9" name="Line 337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80" name="Line 338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81" name="Line 339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82" name="Line 340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83" name="Line 341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84" name="Line 342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85" name="Line 343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8862" name="Group 344"/>
            <p:cNvGrpSpPr>
              <a:grpSpLocks/>
            </p:cNvGrpSpPr>
            <p:nvPr/>
          </p:nvGrpSpPr>
          <p:grpSpPr bwMode="auto">
            <a:xfrm>
              <a:off x="2880" y="1296"/>
              <a:ext cx="144" cy="192"/>
              <a:chOff x="672" y="3984"/>
              <a:chExt cx="144" cy="192"/>
            </a:xfrm>
          </p:grpSpPr>
          <p:sp>
            <p:nvSpPr>
              <p:cNvPr id="28870" name="Line 345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1" name="Line 346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2" name="Line 347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3" name="Line 348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4" name="Line 349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5" name="Line 350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876" name="Line 351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8863" name="Rectangle 352"/>
            <p:cNvSpPr>
              <a:spLocks noChangeArrowheads="1"/>
            </p:cNvSpPr>
            <p:nvPr/>
          </p:nvSpPr>
          <p:spPr bwMode="auto">
            <a:xfrm>
              <a:off x="3024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64" name="Rectangle 353"/>
            <p:cNvSpPr>
              <a:spLocks noChangeArrowheads="1"/>
            </p:cNvSpPr>
            <p:nvPr/>
          </p:nvSpPr>
          <p:spPr bwMode="auto">
            <a:xfrm>
              <a:off x="5328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28865" name="Rectangle 354"/>
            <p:cNvSpPr>
              <a:spLocks noChangeArrowheads="1"/>
            </p:cNvSpPr>
            <p:nvPr/>
          </p:nvSpPr>
          <p:spPr bwMode="auto">
            <a:xfrm>
              <a:off x="3984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866" name="Rectangle 355"/>
            <p:cNvSpPr>
              <a:spLocks noChangeArrowheads="1"/>
            </p:cNvSpPr>
            <p:nvPr/>
          </p:nvSpPr>
          <p:spPr bwMode="auto">
            <a:xfrm>
              <a:off x="3792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867" name="Rectangle 356"/>
            <p:cNvSpPr>
              <a:spLocks noChangeArrowheads="1"/>
            </p:cNvSpPr>
            <p:nvPr/>
          </p:nvSpPr>
          <p:spPr bwMode="auto">
            <a:xfrm>
              <a:off x="3600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868" name="Rectangle 357"/>
            <p:cNvSpPr>
              <a:spLocks noChangeArrowheads="1"/>
            </p:cNvSpPr>
            <p:nvPr/>
          </p:nvSpPr>
          <p:spPr bwMode="auto">
            <a:xfrm>
              <a:off x="4176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869" name="Rectangle 358"/>
            <p:cNvSpPr>
              <a:spLocks noChangeArrowheads="1"/>
            </p:cNvSpPr>
            <p:nvPr/>
          </p:nvSpPr>
          <p:spPr bwMode="auto">
            <a:xfrm>
              <a:off x="4368" y="129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46439" name="AutoShape 359"/>
          <p:cNvCxnSpPr>
            <a:cxnSpLocks noChangeShapeType="1"/>
            <a:stCxn id="28674" idx="3"/>
            <a:endCxn id="28851" idx="0"/>
          </p:cNvCxnSpPr>
          <p:nvPr/>
        </p:nvCxnSpPr>
        <p:spPr bwMode="auto">
          <a:xfrm>
            <a:off x="838200" y="5791200"/>
            <a:ext cx="39624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98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3005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703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705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07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29708" name="AutoShape 21"/>
          <p:cNvCxnSpPr>
            <a:cxnSpLocks noChangeShapeType="1"/>
            <a:stCxn id="29698" idx="3"/>
            <a:endCxn id="29699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709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0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1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2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3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4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5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6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7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8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19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20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721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22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23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724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3004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5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725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29726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9727" name="Rectangle 47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28" name="Rectangle 48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29" name="Rectangle 49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30" name="Rectangle 50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31" name="Rectangle 51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32" name="Rectangle 52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33" name="Rectangle 53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734" name="Group 54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30035" name="Line 5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6" name="Line 5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7" name="Line 5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8" name="Line 5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9" name="Line 5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0" name="Line 6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1" name="Line 6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2" name="Line 6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43" name="Line 6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735" name="Group 64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30028" name="Line 6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9" name="Line 6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0" name="Line 6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1" name="Line 6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2" name="Line 6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3" name="Line 7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34" name="Line 7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736" name="Rectangle 72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37" name="Rectangle 73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38" name="Rectangle 74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739" name="Rectangle 75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9740" name="Rectangle 76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9741" name="Rectangle 77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29742" name="Rectangle 78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29743" name="Rectangle 79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29744" name="Rectangle 80"/>
          <p:cNvSpPr>
            <a:spLocks noChangeArrowheads="1"/>
          </p:cNvSpPr>
          <p:nvPr/>
        </p:nvSpPr>
        <p:spPr bwMode="auto">
          <a:xfrm>
            <a:off x="41148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29745" name="Rectangle 81"/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8</a:t>
            </a:r>
          </a:p>
        </p:txBody>
      </p:sp>
      <p:graphicFrame>
        <p:nvGraphicFramePr>
          <p:cNvPr id="47469" name="Group 365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76" name="Rectangle 105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9777" name="Rectangle 106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78" name="Rectangle 107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79" name="Rectangle 108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80" name="Rectangle 109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81" name="Rectangle 110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82" name="Rectangle 111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83" name="Rectangle 112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784" name="Group 113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30019" name="Line 114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0" name="Line 115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1" name="Line 116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2" name="Line 117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3" name="Line 118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4" name="Line 119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5" name="Line 120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6" name="Line 121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27" name="Line 122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785" name="Group 123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30012" name="Line 124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3" name="Line 125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4" name="Line 126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5" name="Line 127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6" name="Line 128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7" name="Line 129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8" name="Line 130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786" name="Rectangle 131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87" name="Rectangle 132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88" name="Rectangle 133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789" name="Rectangle 134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790" name="Rectangle 135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29791" name="Rectangle 136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2" name="Rectangle 137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3" name="Rectangle 138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4" name="Rectangle 139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5" name="Rectangle 140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6" name="Rectangle 141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7" name="Rectangle 142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8" name="Rectangle 143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799" name="Rectangle 144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00" name="Group 145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30003" name="Line 14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4" name="Line 14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5" name="Line 14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6" name="Line 14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7" name="Line 15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8" name="Line 15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9" name="Line 15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0" name="Line 15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11" name="Line 15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01" name="Group 155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29996" name="Line 15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7" name="Line 15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8" name="Line 15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9" name="Line 15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0" name="Line 16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1" name="Line 16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002" name="Line 16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02" name="Rectangle 163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03" name="Rectangle 164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04" name="Rectangle 165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05" name="Rectangle 166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06" name="Rectangle 167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07" name="Rectangle 168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08" name="Rectangle 169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29809" name="Rectangle 170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0" name="Rectangle 171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1" name="Rectangle 172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2" name="Rectangle 173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3" name="Rectangle 174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4" name="Rectangle 175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15" name="Group 176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29987" name="Line 17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8" name="Line 17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9" name="Line 17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0" name="Line 18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1" name="Line 18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2" name="Line 18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3" name="Line 18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4" name="Line 18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95" name="Line 18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16" name="Group 186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29980" name="Line 18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1" name="Line 18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2" name="Line 18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3" name="Line 19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4" name="Line 19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5" name="Line 19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86" name="Line 19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17" name="Rectangle 194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8" name="Rectangle 195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19" name="Rectangle 196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20" name="Rectangle 197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21" name="Rectangle 198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22" name="Rectangle 199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23" name="Rectangle 200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24" name="Rectangle 201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25" name="Rectangle 202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26" name="Rectangle 203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27" name="Rectangle 204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28" name="Rectangle 205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29" name="Rectangle 206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30" name="Group 207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29971" name="Line 20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2" name="Line 20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3" name="Line 21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4" name="Line 21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5" name="Line 21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6" name="Line 21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7" name="Line 21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8" name="Line 21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9" name="Line 21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31" name="Group 217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29964" name="Line 21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5" name="Line 21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6" name="Line 22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7" name="Line 22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8" name="Line 22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9" name="Line 22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70" name="Line 22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32" name="Rectangle 225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33" name="Rectangle 226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34" name="Rectangle 227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35" name="Rectangle 228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36" name="Rectangle 229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37" name="Rectangle 230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38" name="Rectangle 231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39" name="Rectangle 232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0" name="Rectangle 233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1" name="Rectangle 234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2" name="Rectangle 235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3" name="Rectangle 236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4" name="Rectangle 237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45" name="Group 238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29955" name="Line 23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6" name="Line 24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7" name="Line 24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8" name="Line 24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9" name="Line 24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0" name="Line 24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1" name="Line 24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2" name="Line 24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63" name="Line 24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46" name="Group 248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29948" name="Line 24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9" name="Line 25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0" name="Line 25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1" name="Line 25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2" name="Line 25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3" name="Line 25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54" name="Line 25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47" name="Rectangle 256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8" name="Rectangle 257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49" name="Rectangle 258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50" name="Rectangle 259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51" name="Rectangle 260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52" name="Rectangle 261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53" name="Rectangle 262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54" name="Rectangle 263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55" name="Rectangle 264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56" name="Rectangle 265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57" name="Rectangle 266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58" name="Rectangle 267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59" name="Rectangle 268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60" name="Group 269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29939" name="Line 27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0" name="Line 27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1" name="Line 27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2" name="Line 27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3" name="Line 27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4" name="Line 27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5" name="Line 27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6" name="Line 27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47" name="Line 27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61" name="Group 279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29932" name="Line 28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3" name="Line 28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4" name="Line 28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5" name="Line 28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6" name="Line 28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7" name="Line 28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8" name="Line 28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62" name="Rectangle 287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63" name="Rectangle 288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64" name="Rectangle 289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65" name="Rectangle 290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66" name="Rectangle 291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67" name="Rectangle 292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68" name="Rectangle 293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69" name="Rectangle 294"/>
          <p:cNvSpPr>
            <a:spLocks noChangeArrowheads="1"/>
          </p:cNvSpPr>
          <p:nvPr/>
        </p:nvSpPr>
        <p:spPr bwMode="auto">
          <a:xfrm>
            <a:off x="7239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0" name="Rectangle 295"/>
          <p:cNvSpPr>
            <a:spLocks noChangeArrowheads="1"/>
          </p:cNvSpPr>
          <p:nvPr/>
        </p:nvSpPr>
        <p:spPr bwMode="auto">
          <a:xfrm>
            <a:off x="5410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1" name="Rectangle 296"/>
          <p:cNvSpPr>
            <a:spLocks noChangeArrowheads="1"/>
          </p:cNvSpPr>
          <p:nvPr/>
        </p:nvSpPr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2" name="Rectangle 297"/>
          <p:cNvSpPr>
            <a:spLocks noChangeArrowheads="1"/>
          </p:cNvSpPr>
          <p:nvPr/>
        </p:nvSpPr>
        <p:spPr bwMode="auto">
          <a:xfrm>
            <a:off x="7543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3" name="Rectangle 298"/>
          <p:cNvSpPr>
            <a:spLocks noChangeArrowheads="1"/>
          </p:cNvSpPr>
          <p:nvPr/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4" name="Rectangle 299"/>
          <p:cNvSpPr>
            <a:spLocks noChangeArrowheads="1"/>
          </p:cNvSpPr>
          <p:nvPr/>
        </p:nvSpPr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75" name="Group 300"/>
          <p:cNvGrpSpPr>
            <a:grpSpLocks/>
          </p:cNvGrpSpPr>
          <p:nvPr/>
        </p:nvGrpSpPr>
        <p:grpSpPr bwMode="auto">
          <a:xfrm>
            <a:off x="8763000" y="2438400"/>
            <a:ext cx="304800" cy="304800"/>
            <a:chOff x="3984" y="3792"/>
            <a:chExt cx="192" cy="192"/>
          </a:xfrm>
        </p:grpSpPr>
        <p:sp>
          <p:nvSpPr>
            <p:cNvPr id="29923" name="Line 30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4" name="Line 30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5" name="Line 30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6" name="Line 30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7" name="Line 30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8" name="Line 30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9" name="Line 30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0" name="Line 30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31" name="Line 30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76" name="Group 310"/>
          <p:cNvGrpSpPr>
            <a:grpSpLocks/>
          </p:cNvGrpSpPr>
          <p:nvPr/>
        </p:nvGrpSpPr>
        <p:grpSpPr bwMode="auto">
          <a:xfrm>
            <a:off x="4572000" y="2438400"/>
            <a:ext cx="228600" cy="304800"/>
            <a:chOff x="672" y="3984"/>
            <a:chExt cx="144" cy="192"/>
          </a:xfrm>
        </p:grpSpPr>
        <p:sp>
          <p:nvSpPr>
            <p:cNvPr id="29916" name="Line 31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7" name="Line 31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8" name="Line 31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9" name="Line 31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0" name="Line 31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1" name="Line 31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22" name="Line 31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77" name="Rectangle 318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8" name="Rectangle 319"/>
          <p:cNvSpPr>
            <a:spLocks noChangeArrowheads="1"/>
          </p:cNvSpPr>
          <p:nvPr/>
        </p:nvSpPr>
        <p:spPr bwMode="auto">
          <a:xfrm>
            <a:off x="8458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79" name="Rectangle 320"/>
          <p:cNvSpPr>
            <a:spLocks noChangeArrowheads="1"/>
          </p:cNvSpPr>
          <p:nvPr/>
        </p:nvSpPr>
        <p:spPr bwMode="auto">
          <a:xfrm>
            <a:off x="6324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80" name="Rectangle 321"/>
          <p:cNvSpPr>
            <a:spLocks noChangeArrowheads="1"/>
          </p:cNvSpPr>
          <p:nvPr/>
        </p:nvSpPr>
        <p:spPr bwMode="auto">
          <a:xfrm>
            <a:off x="6019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81" name="Rectangle 322"/>
          <p:cNvSpPr>
            <a:spLocks noChangeArrowheads="1"/>
          </p:cNvSpPr>
          <p:nvPr/>
        </p:nvSpPr>
        <p:spPr bwMode="auto">
          <a:xfrm>
            <a:off x="5715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82" name="Rectangle 323"/>
          <p:cNvSpPr>
            <a:spLocks noChangeArrowheads="1"/>
          </p:cNvSpPr>
          <p:nvPr/>
        </p:nvSpPr>
        <p:spPr bwMode="auto">
          <a:xfrm>
            <a:off x="6934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29883" name="Rectangle 324"/>
          <p:cNvSpPr>
            <a:spLocks noChangeArrowheads="1"/>
          </p:cNvSpPr>
          <p:nvPr/>
        </p:nvSpPr>
        <p:spPr bwMode="auto">
          <a:xfrm>
            <a:off x="6629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84" name="Rectangle 325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85" name="Rectangle 326"/>
          <p:cNvSpPr>
            <a:spLocks noChangeArrowheads="1"/>
          </p:cNvSpPr>
          <p:nvPr/>
        </p:nvSpPr>
        <p:spPr bwMode="auto">
          <a:xfrm>
            <a:off x="7239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86" name="Rectangle 327"/>
          <p:cNvSpPr>
            <a:spLocks noChangeArrowheads="1"/>
          </p:cNvSpPr>
          <p:nvPr/>
        </p:nvSpPr>
        <p:spPr bwMode="auto">
          <a:xfrm>
            <a:off x="5410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87" name="Rectangle 328"/>
          <p:cNvSpPr>
            <a:spLocks noChangeArrowheads="1"/>
          </p:cNvSpPr>
          <p:nvPr/>
        </p:nvSpPr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88" name="Rectangle 329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89" name="Rectangle 330"/>
          <p:cNvSpPr>
            <a:spLocks noChangeArrowheads="1"/>
          </p:cNvSpPr>
          <p:nvPr/>
        </p:nvSpPr>
        <p:spPr bwMode="auto">
          <a:xfrm>
            <a:off x="7848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90" name="Rectangle 331"/>
          <p:cNvSpPr>
            <a:spLocks noChangeArrowheads="1"/>
          </p:cNvSpPr>
          <p:nvPr/>
        </p:nvSpPr>
        <p:spPr bwMode="auto">
          <a:xfrm>
            <a:off x="8153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29891" name="Group 332"/>
          <p:cNvGrpSpPr>
            <a:grpSpLocks/>
          </p:cNvGrpSpPr>
          <p:nvPr/>
        </p:nvGrpSpPr>
        <p:grpSpPr bwMode="auto">
          <a:xfrm>
            <a:off x="8763000" y="2057400"/>
            <a:ext cx="304800" cy="304800"/>
            <a:chOff x="3984" y="3792"/>
            <a:chExt cx="192" cy="192"/>
          </a:xfrm>
        </p:grpSpPr>
        <p:sp>
          <p:nvSpPr>
            <p:cNvPr id="29907" name="Line 333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8" name="Line 334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9" name="Line 335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0" name="Line 336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1" name="Line 337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2" name="Line 338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3" name="Line 339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4" name="Line 340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15" name="Line 341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892" name="Group 342"/>
          <p:cNvGrpSpPr>
            <a:grpSpLocks/>
          </p:cNvGrpSpPr>
          <p:nvPr/>
        </p:nvGrpSpPr>
        <p:grpSpPr bwMode="auto">
          <a:xfrm>
            <a:off x="4572000" y="2057400"/>
            <a:ext cx="228600" cy="304800"/>
            <a:chOff x="672" y="3984"/>
            <a:chExt cx="144" cy="192"/>
          </a:xfrm>
        </p:grpSpPr>
        <p:sp>
          <p:nvSpPr>
            <p:cNvPr id="29900" name="Line 343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1" name="Line 344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2" name="Line 345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3" name="Line 346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4" name="Line 347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5" name="Line 348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906" name="Line 349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9893" name="Rectangle 350"/>
          <p:cNvSpPr>
            <a:spLocks noChangeArrowheads="1"/>
          </p:cNvSpPr>
          <p:nvPr/>
        </p:nvSpPr>
        <p:spPr bwMode="auto">
          <a:xfrm>
            <a:off x="4800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94" name="Rectangle 351"/>
          <p:cNvSpPr>
            <a:spLocks noChangeArrowheads="1"/>
          </p:cNvSpPr>
          <p:nvPr/>
        </p:nvSpPr>
        <p:spPr bwMode="auto">
          <a:xfrm>
            <a:off x="8458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29895" name="Rectangle 352"/>
          <p:cNvSpPr>
            <a:spLocks noChangeArrowheads="1"/>
          </p:cNvSpPr>
          <p:nvPr/>
        </p:nvSpPr>
        <p:spPr bwMode="auto">
          <a:xfrm>
            <a:off x="6324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96" name="Rectangle 353"/>
          <p:cNvSpPr>
            <a:spLocks noChangeArrowheads="1"/>
          </p:cNvSpPr>
          <p:nvPr/>
        </p:nvSpPr>
        <p:spPr bwMode="auto">
          <a:xfrm>
            <a:off x="6019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97" name="Rectangle 354"/>
          <p:cNvSpPr>
            <a:spLocks noChangeArrowheads="1"/>
          </p:cNvSpPr>
          <p:nvPr/>
        </p:nvSpPr>
        <p:spPr bwMode="auto">
          <a:xfrm>
            <a:off x="5715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98" name="Rectangle 355"/>
          <p:cNvSpPr>
            <a:spLocks noChangeArrowheads="1"/>
          </p:cNvSpPr>
          <p:nvPr/>
        </p:nvSpPr>
        <p:spPr bwMode="auto">
          <a:xfrm>
            <a:off x="6629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9899" name="Rectangle 356"/>
          <p:cNvSpPr>
            <a:spLocks noChangeArrowheads="1"/>
          </p:cNvSpPr>
          <p:nvPr/>
        </p:nvSpPr>
        <p:spPr bwMode="auto">
          <a:xfrm>
            <a:off x="6934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109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ill Sans MT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Gill Sans MT"/>
              </a:rPr>
              <a:t>orphogenesis</a:t>
            </a: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6812" y="1197864"/>
            <a:ext cx="7701390" cy="4861252"/>
            <a:chOff x="1101687" y="1197864"/>
            <a:chExt cx="7701390" cy="4861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687" y="2853220"/>
              <a:ext cx="4280036" cy="320589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8894" y="3753558"/>
              <a:ext cx="3434183" cy="228051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11360" b="-8278"/>
            <a:stretch/>
          </p:blipFill>
          <p:spPr>
            <a:xfrm>
              <a:off x="1101687" y="1197864"/>
              <a:ext cx="3854418" cy="27980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3276" y="1197864"/>
              <a:ext cx="3859801" cy="2568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12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31101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2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3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4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5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6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7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8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9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727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29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0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1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48149" name="AutoShape 21"/>
          <p:cNvCxnSpPr>
            <a:cxnSpLocks noChangeShapeType="1"/>
            <a:stCxn id="30722" idx="3"/>
            <a:endCxn id="30804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733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4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5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6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7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8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39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0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1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2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3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4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745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6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47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748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31094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5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6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7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8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9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100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749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30750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30751" name="Rectangle 47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52" name="Rectangle 48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53" name="Rectangle 49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54" name="Rectangle 50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55" name="Rectangle 51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56" name="Rectangle 52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57" name="Rectangle 53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758" name="Group 54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31085" name="Line 5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6" name="Line 5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7" name="Line 5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8" name="Line 5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9" name="Line 5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0" name="Line 6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1" name="Line 6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2" name="Line 6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93" name="Line 6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759" name="Group 64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31078" name="Line 6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9" name="Line 6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0" name="Line 6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1" name="Line 6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2" name="Line 6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3" name="Line 7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84" name="Line 7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760" name="Rectangle 72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61" name="Rectangle 73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62" name="Rectangle 74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763" name="Rectangle 75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0764" name="Rectangle 76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30765" name="Rectangle 77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30766" name="Rectangle 78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30767" name="Rectangle 79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30768" name="Rectangle 80"/>
          <p:cNvSpPr>
            <a:spLocks noChangeArrowheads="1"/>
          </p:cNvSpPr>
          <p:nvPr/>
        </p:nvSpPr>
        <p:spPr bwMode="auto">
          <a:xfrm>
            <a:off x="41148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30769" name="Rectangle 81"/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8</a:t>
            </a:r>
          </a:p>
        </p:txBody>
      </p:sp>
      <p:graphicFrame>
        <p:nvGraphicFramePr>
          <p:cNvPr id="48211" name="Group 83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2" name="Rectangle 105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30793" name="Rectangle 106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94" name="Rectangle 107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95" name="Rectangle 108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96" name="Rectangle 109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97" name="Rectangle 110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98" name="Rectangle 111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799" name="Rectangle 112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00" name="Group 113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31069" name="Line 114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0" name="Line 115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1" name="Line 116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2" name="Line 117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3" name="Line 118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4" name="Line 119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5" name="Line 120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6" name="Line 121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77" name="Line 122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01" name="Group 123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31062" name="Line 124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3" name="Line 125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4" name="Line 126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5" name="Line 127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6" name="Line 128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7" name="Line 129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8" name="Line 130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02" name="Rectangle 131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03" name="Rectangle 132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04" name="Rectangle 133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05" name="Rectangle 134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06" name="Rectangle 135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30807" name="Rectangle 136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08" name="Rectangle 137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09" name="Rectangle 138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0" name="Rectangle 139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1" name="Rectangle 140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2" name="Rectangle 141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3" name="Rectangle 142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4" name="Rectangle 143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5" name="Rectangle 144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16" name="Group 145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31053" name="Line 14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4" name="Line 14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5" name="Line 14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6" name="Line 14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7" name="Line 15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8" name="Line 15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9" name="Line 15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0" name="Line 15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61" name="Line 15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17" name="Group 155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31046" name="Line 15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7" name="Line 15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8" name="Line 15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9" name="Line 15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0" name="Line 16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1" name="Line 16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52" name="Line 16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18" name="Rectangle 163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19" name="Rectangle 164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20" name="Rectangle 165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21" name="Rectangle 166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22" name="Rectangle 167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23" name="Rectangle 168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24" name="Rectangle 169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30825" name="Rectangle 170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26" name="Rectangle 171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27" name="Rectangle 172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28" name="Rectangle 173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29" name="Rectangle 174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30" name="Rectangle 175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31" name="Group 176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31037" name="Line 17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8" name="Line 17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9" name="Line 17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0" name="Line 18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1" name="Line 18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2" name="Line 18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3" name="Line 18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4" name="Line 18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45" name="Line 18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32" name="Group 186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31030" name="Line 18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1" name="Line 18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2" name="Line 18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3" name="Line 19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4" name="Line 19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5" name="Line 19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36" name="Line 19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33" name="Rectangle 194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34" name="Rectangle 195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35" name="Rectangle 196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36" name="Rectangle 197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37" name="Rectangle 198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38" name="Rectangle 199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39" name="Rectangle 200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40" name="Rectangle 201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41" name="Rectangle 202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42" name="Rectangle 203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43" name="Rectangle 204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44" name="Rectangle 205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45" name="Rectangle 206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46" name="Group 207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31021" name="Line 20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2" name="Line 20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3" name="Line 21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4" name="Line 21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5" name="Line 21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6" name="Line 21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7" name="Line 21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8" name="Line 21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9" name="Line 21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47" name="Group 217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31014" name="Line 21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5" name="Line 21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6" name="Line 22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7" name="Line 22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8" name="Line 22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9" name="Line 22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20" name="Line 22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48" name="Rectangle 225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49" name="Rectangle 226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50" name="Rectangle 227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51" name="Rectangle 228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52" name="Rectangle 229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53" name="Rectangle 230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54" name="Rectangle 231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55" name="Rectangle 232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56" name="Rectangle 233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57" name="Rectangle 234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58" name="Rectangle 235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59" name="Rectangle 236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60" name="Rectangle 237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61" name="Group 238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31005" name="Line 23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6" name="Line 24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7" name="Line 24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8" name="Line 24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9" name="Line 24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0" name="Line 24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1" name="Line 24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2" name="Line 24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13" name="Line 24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62" name="Group 248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30998" name="Line 24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9" name="Line 25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0" name="Line 25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1" name="Line 25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2" name="Line 25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3" name="Line 25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004" name="Line 25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63" name="Rectangle 256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64" name="Rectangle 257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65" name="Rectangle 258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66" name="Rectangle 259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67" name="Rectangle 260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68" name="Rectangle 261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69" name="Rectangle 262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70" name="Rectangle 263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71" name="Rectangle 264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72" name="Rectangle 265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73" name="Rectangle 266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74" name="Rectangle 267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75" name="Rectangle 268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76" name="Group 269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30989" name="Line 27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0" name="Line 27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1" name="Line 27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2" name="Line 27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3" name="Line 27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4" name="Line 27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5" name="Line 27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6" name="Line 27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97" name="Line 27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77" name="Group 279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30982" name="Line 28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3" name="Line 28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4" name="Line 28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5" name="Line 28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6" name="Line 28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7" name="Line 28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8" name="Line 28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78" name="Rectangle 287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79" name="Rectangle 288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80" name="Rectangle 289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81" name="Rectangle 290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82" name="Rectangle 291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83" name="Rectangle 292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84" name="Rectangle 293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85" name="Rectangle 294"/>
          <p:cNvSpPr>
            <a:spLocks noChangeArrowheads="1"/>
          </p:cNvSpPr>
          <p:nvPr/>
        </p:nvSpPr>
        <p:spPr bwMode="auto">
          <a:xfrm>
            <a:off x="7239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86" name="Rectangle 295"/>
          <p:cNvSpPr>
            <a:spLocks noChangeArrowheads="1"/>
          </p:cNvSpPr>
          <p:nvPr/>
        </p:nvSpPr>
        <p:spPr bwMode="auto">
          <a:xfrm>
            <a:off x="5410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87" name="Rectangle 296"/>
          <p:cNvSpPr>
            <a:spLocks noChangeArrowheads="1"/>
          </p:cNvSpPr>
          <p:nvPr/>
        </p:nvSpPr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88" name="Rectangle 297"/>
          <p:cNvSpPr>
            <a:spLocks noChangeArrowheads="1"/>
          </p:cNvSpPr>
          <p:nvPr/>
        </p:nvSpPr>
        <p:spPr bwMode="auto">
          <a:xfrm>
            <a:off x="7543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89" name="Rectangle 298"/>
          <p:cNvSpPr>
            <a:spLocks noChangeArrowheads="1"/>
          </p:cNvSpPr>
          <p:nvPr/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90" name="Rectangle 299"/>
          <p:cNvSpPr>
            <a:spLocks noChangeArrowheads="1"/>
          </p:cNvSpPr>
          <p:nvPr/>
        </p:nvSpPr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891" name="Group 300"/>
          <p:cNvGrpSpPr>
            <a:grpSpLocks/>
          </p:cNvGrpSpPr>
          <p:nvPr/>
        </p:nvGrpSpPr>
        <p:grpSpPr bwMode="auto">
          <a:xfrm>
            <a:off x="8763000" y="2438400"/>
            <a:ext cx="304800" cy="304800"/>
            <a:chOff x="3984" y="3792"/>
            <a:chExt cx="192" cy="192"/>
          </a:xfrm>
        </p:grpSpPr>
        <p:sp>
          <p:nvSpPr>
            <p:cNvPr id="30973" name="Line 30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4" name="Line 30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5" name="Line 30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6" name="Line 30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7" name="Line 30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8" name="Line 30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9" name="Line 30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0" name="Line 30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81" name="Line 30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892" name="Group 310"/>
          <p:cNvGrpSpPr>
            <a:grpSpLocks/>
          </p:cNvGrpSpPr>
          <p:nvPr/>
        </p:nvGrpSpPr>
        <p:grpSpPr bwMode="auto">
          <a:xfrm>
            <a:off x="4572000" y="2438400"/>
            <a:ext cx="228600" cy="304800"/>
            <a:chOff x="672" y="3984"/>
            <a:chExt cx="144" cy="192"/>
          </a:xfrm>
        </p:grpSpPr>
        <p:sp>
          <p:nvSpPr>
            <p:cNvPr id="30966" name="Line 31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7" name="Line 31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8" name="Line 31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9" name="Line 31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0" name="Line 31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1" name="Line 31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72" name="Line 31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893" name="Rectangle 318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94" name="Rectangle 319"/>
          <p:cNvSpPr>
            <a:spLocks noChangeArrowheads="1"/>
          </p:cNvSpPr>
          <p:nvPr/>
        </p:nvSpPr>
        <p:spPr bwMode="auto">
          <a:xfrm>
            <a:off x="8458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895" name="Rectangle 320"/>
          <p:cNvSpPr>
            <a:spLocks noChangeArrowheads="1"/>
          </p:cNvSpPr>
          <p:nvPr/>
        </p:nvSpPr>
        <p:spPr bwMode="auto">
          <a:xfrm>
            <a:off x="6324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96" name="Rectangle 321"/>
          <p:cNvSpPr>
            <a:spLocks noChangeArrowheads="1"/>
          </p:cNvSpPr>
          <p:nvPr/>
        </p:nvSpPr>
        <p:spPr bwMode="auto">
          <a:xfrm>
            <a:off x="6019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97" name="Rectangle 322"/>
          <p:cNvSpPr>
            <a:spLocks noChangeArrowheads="1"/>
          </p:cNvSpPr>
          <p:nvPr/>
        </p:nvSpPr>
        <p:spPr bwMode="auto">
          <a:xfrm>
            <a:off x="5715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898" name="Rectangle 323"/>
          <p:cNvSpPr>
            <a:spLocks noChangeArrowheads="1"/>
          </p:cNvSpPr>
          <p:nvPr/>
        </p:nvSpPr>
        <p:spPr bwMode="auto">
          <a:xfrm>
            <a:off x="6934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30899" name="Rectangle 324"/>
          <p:cNvSpPr>
            <a:spLocks noChangeArrowheads="1"/>
          </p:cNvSpPr>
          <p:nvPr/>
        </p:nvSpPr>
        <p:spPr bwMode="auto">
          <a:xfrm>
            <a:off x="6629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900" name="Rectangle 325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901" name="Rectangle 326"/>
          <p:cNvSpPr>
            <a:spLocks noChangeArrowheads="1"/>
          </p:cNvSpPr>
          <p:nvPr/>
        </p:nvSpPr>
        <p:spPr bwMode="auto">
          <a:xfrm>
            <a:off x="7239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02" name="Rectangle 327"/>
          <p:cNvSpPr>
            <a:spLocks noChangeArrowheads="1"/>
          </p:cNvSpPr>
          <p:nvPr/>
        </p:nvSpPr>
        <p:spPr bwMode="auto">
          <a:xfrm>
            <a:off x="5410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03" name="Rectangle 328"/>
          <p:cNvSpPr>
            <a:spLocks noChangeArrowheads="1"/>
          </p:cNvSpPr>
          <p:nvPr/>
        </p:nvSpPr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04" name="Rectangle 329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05" name="Rectangle 330"/>
          <p:cNvSpPr>
            <a:spLocks noChangeArrowheads="1"/>
          </p:cNvSpPr>
          <p:nvPr/>
        </p:nvSpPr>
        <p:spPr bwMode="auto">
          <a:xfrm>
            <a:off x="7848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06" name="Rectangle 331"/>
          <p:cNvSpPr>
            <a:spLocks noChangeArrowheads="1"/>
          </p:cNvSpPr>
          <p:nvPr/>
        </p:nvSpPr>
        <p:spPr bwMode="auto">
          <a:xfrm>
            <a:off x="8153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0907" name="Group 332"/>
          <p:cNvGrpSpPr>
            <a:grpSpLocks/>
          </p:cNvGrpSpPr>
          <p:nvPr/>
        </p:nvGrpSpPr>
        <p:grpSpPr bwMode="auto">
          <a:xfrm>
            <a:off x="8763000" y="2057400"/>
            <a:ext cx="304800" cy="304800"/>
            <a:chOff x="3984" y="3792"/>
            <a:chExt cx="192" cy="192"/>
          </a:xfrm>
        </p:grpSpPr>
        <p:sp>
          <p:nvSpPr>
            <p:cNvPr id="30957" name="Line 333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8" name="Line 334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9" name="Line 335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0" name="Line 336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1" name="Line 337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2" name="Line 338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3" name="Line 339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4" name="Line 340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65" name="Line 341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0908" name="Group 342"/>
          <p:cNvGrpSpPr>
            <a:grpSpLocks/>
          </p:cNvGrpSpPr>
          <p:nvPr/>
        </p:nvGrpSpPr>
        <p:grpSpPr bwMode="auto">
          <a:xfrm>
            <a:off x="4572000" y="2057400"/>
            <a:ext cx="228600" cy="304800"/>
            <a:chOff x="672" y="3984"/>
            <a:chExt cx="144" cy="192"/>
          </a:xfrm>
        </p:grpSpPr>
        <p:sp>
          <p:nvSpPr>
            <p:cNvPr id="30950" name="Line 343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1" name="Line 344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2" name="Line 345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3" name="Line 346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4" name="Line 347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5" name="Line 348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956" name="Line 349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0909" name="Rectangle 350"/>
          <p:cNvSpPr>
            <a:spLocks noChangeArrowheads="1"/>
          </p:cNvSpPr>
          <p:nvPr/>
        </p:nvSpPr>
        <p:spPr bwMode="auto">
          <a:xfrm>
            <a:off x="4800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10" name="Rectangle 351"/>
          <p:cNvSpPr>
            <a:spLocks noChangeArrowheads="1"/>
          </p:cNvSpPr>
          <p:nvPr/>
        </p:nvSpPr>
        <p:spPr bwMode="auto">
          <a:xfrm>
            <a:off x="8458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0911" name="Rectangle 352"/>
          <p:cNvSpPr>
            <a:spLocks noChangeArrowheads="1"/>
          </p:cNvSpPr>
          <p:nvPr/>
        </p:nvSpPr>
        <p:spPr bwMode="auto">
          <a:xfrm>
            <a:off x="6324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912" name="Rectangle 353"/>
          <p:cNvSpPr>
            <a:spLocks noChangeArrowheads="1"/>
          </p:cNvSpPr>
          <p:nvPr/>
        </p:nvSpPr>
        <p:spPr bwMode="auto">
          <a:xfrm>
            <a:off x="6019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913" name="Rectangle 354"/>
          <p:cNvSpPr>
            <a:spLocks noChangeArrowheads="1"/>
          </p:cNvSpPr>
          <p:nvPr/>
        </p:nvSpPr>
        <p:spPr bwMode="auto">
          <a:xfrm>
            <a:off x="5715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914" name="Rectangle 355"/>
          <p:cNvSpPr>
            <a:spLocks noChangeArrowheads="1"/>
          </p:cNvSpPr>
          <p:nvPr/>
        </p:nvSpPr>
        <p:spPr bwMode="auto">
          <a:xfrm>
            <a:off x="6629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0915" name="Rectangle 356"/>
          <p:cNvSpPr>
            <a:spLocks noChangeArrowheads="1"/>
          </p:cNvSpPr>
          <p:nvPr/>
        </p:nvSpPr>
        <p:spPr bwMode="auto">
          <a:xfrm>
            <a:off x="6934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48518" name="Group 390"/>
          <p:cNvGrpSpPr>
            <a:grpSpLocks/>
          </p:cNvGrpSpPr>
          <p:nvPr/>
        </p:nvGrpSpPr>
        <p:grpSpPr bwMode="auto">
          <a:xfrm>
            <a:off x="4114800" y="1676400"/>
            <a:ext cx="4953000" cy="304800"/>
            <a:chOff x="2592" y="1056"/>
            <a:chExt cx="3120" cy="192"/>
          </a:xfrm>
        </p:grpSpPr>
        <p:sp>
          <p:nvSpPr>
            <p:cNvPr id="30918" name="Rectangle 82"/>
            <p:cNvSpPr>
              <a:spLocks noChangeArrowheads="1"/>
            </p:cNvSpPr>
            <p:nvPr/>
          </p:nvSpPr>
          <p:spPr bwMode="auto">
            <a:xfrm>
              <a:off x="2592" y="105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30919" name="Rectangle 357"/>
            <p:cNvSpPr>
              <a:spLocks noChangeArrowheads="1"/>
            </p:cNvSpPr>
            <p:nvPr/>
          </p:nvSpPr>
          <p:spPr bwMode="auto">
            <a:xfrm>
              <a:off x="4560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0" name="Rectangle 358"/>
            <p:cNvSpPr>
              <a:spLocks noChangeArrowheads="1"/>
            </p:cNvSpPr>
            <p:nvPr/>
          </p:nvSpPr>
          <p:spPr bwMode="auto">
            <a:xfrm>
              <a:off x="3408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1" name="Rectangle 359"/>
            <p:cNvSpPr>
              <a:spLocks noChangeArrowheads="1"/>
            </p:cNvSpPr>
            <p:nvPr/>
          </p:nvSpPr>
          <p:spPr bwMode="auto">
            <a:xfrm>
              <a:off x="321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2" name="Rectangle 360"/>
            <p:cNvSpPr>
              <a:spLocks noChangeArrowheads="1"/>
            </p:cNvSpPr>
            <p:nvPr/>
          </p:nvSpPr>
          <p:spPr bwMode="auto">
            <a:xfrm>
              <a:off x="4752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3" name="Rectangle 361"/>
            <p:cNvSpPr>
              <a:spLocks noChangeArrowheads="1"/>
            </p:cNvSpPr>
            <p:nvPr/>
          </p:nvSpPr>
          <p:spPr bwMode="auto">
            <a:xfrm>
              <a:off x="4944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4" name="Rectangle 362"/>
            <p:cNvSpPr>
              <a:spLocks noChangeArrowheads="1"/>
            </p:cNvSpPr>
            <p:nvPr/>
          </p:nvSpPr>
          <p:spPr bwMode="auto">
            <a:xfrm>
              <a:off x="513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0925" name="Group 363"/>
            <p:cNvGrpSpPr>
              <a:grpSpLocks/>
            </p:cNvGrpSpPr>
            <p:nvPr/>
          </p:nvGrpSpPr>
          <p:grpSpPr bwMode="auto">
            <a:xfrm>
              <a:off x="5520" y="1056"/>
              <a:ext cx="192" cy="192"/>
              <a:chOff x="3984" y="3792"/>
              <a:chExt cx="192" cy="192"/>
            </a:xfrm>
          </p:grpSpPr>
          <p:sp>
            <p:nvSpPr>
              <p:cNvPr id="30941" name="Line 364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2" name="Line 365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3" name="Line 366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4" name="Line 367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5" name="Line 368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6" name="Line 369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7" name="Line 370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8" name="Line 371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9" name="Line 372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0926" name="Group 373"/>
            <p:cNvGrpSpPr>
              <a:grpSpLocks/>
            </p:cNvGrpSpPr>
            <p:nvPr/>
          </p:nvGrpSpPr>
          <p:grpSpPr bwMode="auto">
            <a:xfrm>
              <a:off x="2880" y="1056"/>
              <a:ext cx="144" cy="192"/>
              <a:chOff x="672" y="3984"/>
              <a:chExt cx="144" cy="192"/>
            </a:xfrm>
          </p:grpSpPr>
          <p:sp>
            <p:nvSpPr>
              <p:cNvPr id="30934" name="Line 374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35" name="Line 375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36" name="Line 376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37" name="Line 377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38" name="Line 378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39" name="Line 379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940" name="Line 380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0927" name="Rectangle 381"/>
            <p:cNvSpPr>
              <a:spLocks noChangeArrowheads="1"/>
            </p:cNvSpPr>
            <p:nvPr/>
          </p:nvSpPr>
          <p:spPr bwMode="auto">
            <a:xfrm>
              <a:off x="3024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8" name="Rectangle 382"/>
            <p:cNvSpPr>
              <a:spLocks noChangeArrowheads="1"/>
            </p:cNvSpPr>
            <p:nvPr/>
          </p:nvSpPr>
          <p:spPr bwMode="auto">
            <a:xfrm>
              <a:off x="5328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0929" name="Rectangle 383"/>
            <p:cNvSpPr>
              <a:spLocks noChangeArrowheads="1"/>
            </p:cNvSpPr>
            <p:nvPr/>
          </p:nvSpPr>
          <p:spPr bwMode="auto">
            <a:xfrm>
              <a:off x="3984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0930" name="Rectangle 384"/>
            <p:cNvSpPr>
              <a:spLocks noChangeArrowheads="1"/>
            </p:cNvSpPr>
            <p:nvPr/>
          </p:nvSpPr>
          <p:spPr bwMode="auto">
            <a:xfrm>
              <a:off x="3792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0931" name="Rectangle 385"/>
            <p:cNvSpPr>
              <a:spLocks noChangeArrowheads="1"/>
            </p:cNvSpPr>
            <p:nvPr/>
          </p:nvSpPr>
          <p:spPr bwMode="auto">
            <a:xfrm>
              <a:off x="3600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0932" name="Rectangle 386"/>
            <p:cNvSpPr>
              <a:spLocks noChangeArrowheads="1"/>
            </p:cNvSpPr>
            <p:nvPr/>
          </p:nvSpPr>
          <p:spPr bwMode="auto">
            <a:xfrm>
              <a:off x="417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0933" name="Rectangle 387"/>
            <p:cNvSpPr>
              <a:spLocks noChangeArrowheads="1"/>
            </p:cNvSpPr>
            <p:nvPr/>
          </p:nvSpPr>
          <p:spPr bwMode="auto">
            <a:xfrm>
              <a:off x="4368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</p:grpSp>
      <p:cxnSp>
        <p:nvCxnSpPr>
          <p:cNvPr id="48517" name="AutoShape 389"/>
          <p:cNvCxnSpPr>
            <a:cxnSpLocks noChangeShapeType="1"/>
            <a:stCxn id="30722" idx="3"/>
            <a:endCxn id="30723" idx="0"/>
          </p:cNvCxnSpPr>
          <p:nvPr/>
        </p:nvCxnSpPr>
        <p:spPr bwMode="auto">
          <a:xfrm>
            <a:off x="838200" y="5791200"/>
            <a:ext cx="36576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157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32129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0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1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2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3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4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5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6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37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751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752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54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55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31756" name="AutoShape 21"/>
          <p:cNvCxnSpPr>
            <a:cxnSpLocks noChangeShapeType="1"/>
            <a:stCxn id="31746" idx="3"/>
            <a:endCxn id="31835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757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58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59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0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1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2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3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4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5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6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7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68" name="Rectangle 33"/>
          <p:cNvSpPr>
            <a:spLocks noChangeArrowheads="1"/>
          </p:cNvSpPr>
          <p:nvPr/>
        </p:nvSpPr>
        <p:spPr bwMode="auto">
          <a:xfrm>
            <a:off x="6629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769" name="Rectangle 34"/>
          <p:cNvSpPr>
            <a:spLocks noChangeArrowheads="1"/>
          </p:cNvSpPr>
          <p:nvPr/>
        </p:nvSpPr>
        <p:spPr bwMode="auto">
          <a:xfrm>
            <a:off x="6934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70" name="Rectangle 35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71" name="Rectangle 36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772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32122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3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4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5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6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7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8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773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sp>
        <p:nvSpPr>
          <p:cNvPr id="31774" name="Rectangle 46"/>
          <p:cNvSpPr>
            <a:spLocks noChangeArrowheads="1"/>
          </p:cNvSpPr>
          <p:nvPr/>
        </p:nvSpPr>
        <p:spPr bwMode="auto">
          <a:xfrm>
            <a:off x="41148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31775" name="Rectangle 47"/>
          <p:cNvSpPr>
            <a:spLocks noChangeArrowheads="1"/>
          </p:cNvSpPr>
          <p:nvPr/>
        </p:nvSpPr>
        <p:spPr bwMode="auto">
          <a:xfrm>
            <a:off x="6019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76" name="Rectangle 48"/>
          <p:cNvSpPr>
            <a:spLocks noChangeArrowheads="1"/>
          </p:cNvSpPr>
          <p:nvPr/>
        </p:nvSpPr>
        <p:spPr bwMode="auto">
          <a:xfrm>
            <a:off x="57150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77" name="Rectangle 49"/>
          <p:cNvSpPr>
            <a:spLocks noChangeArrowheads="1"/>
          </p:cNvSpPr>
          <p:nvPr/>
        </p:nvSpPr>
        <p:spPr bwMode="auto">
          <a:xfrm>
            <a:off x="5410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78" name="Rectangle 50"/>
          <p:cNvSpPr>
            <a:spLocks noChangeArrowheads="1"/>
          </p:cNvSpPr>
          <p:nvPr/>
        </p:nvSpPr>
        <p:spPr bwMode="auto">
          <a:xfrm>
            <a:off x="5105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79" name="Rectangle 51"/>
          <p:cNvSpPr>
            <a:spLocks noChangeArrowheads="1"/>
          </p:cNvSpPr>
          <p:nvPr/>
        </p:nvSpPr>
        <p:spPr bwMode="auto">
          <a:xfrm>
            <a:off x="75438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80" name="Rectangle 52"/>
          <p:cNvSpPr>
            <a:spLocks noChangeArrowheads="1"/>
          </p:cNvSpPr>
          <p:nvPr/>
        </p:nvSpPr>
        <p:spPr bwMode="auto">
          <a:xfrm>
            <a:off x="7848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81" name="Rectangle 53"/>
          <p:cNvSpPr>
            <a:spLocks noChangeArrowheads="1"/>
          </p:cNvSpPr>
          <p:nvPr/>
        </p:nvSpPr>
        <p:spPr bwMode="auto">
          <a:xfrm>
            <a:off x="81534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782" name="Group 54"/>
          <p:cNvGrpSpPr>
            <a:grpSpLocks/>
          </p:cNvGrpSpPr>
          <p:nvPr/>
        </p:nvGrpSpPr>
        <p:grpSpPr bwMode="auto">
          <a:xfrm>
            <a:off x="8763000" y="5105400"/>
            <a:ext cx="304800" cy="304800"/>
            <a:chOff x="3984" y="3792"/>
            <a:chExt cx="192" cy="192"/>
          </a:xfrm>
        </p:grpSpPr>
        <p:sp>
          <p:nvSpPr>
            <p:cNvPr id="32113" name="Line 55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4" name="Line 56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5" name="Line 57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6" name="Line 58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7" name="Line 59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8" name="Line 60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9" name="Line 61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0" name="Line 62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21" name="Line 63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783" name="Group 64"/>
          <p:cNvGrpSpPr>
            <a:grpSpLocks/>
          </p:cNvGrpSpPr>
          <p:nvPr/>
        </p:nvGrpSpPr>
        <p:grpSpPr bwMode="auto">
          <a:xfrm>
            <a:off x="4572000" y="5105400"/>
            <a:ext cx="228600" cy="304800"/>
            <a:chOff x="672" y="3984"/>
            <a:chExt cx="144" cy="192"/>
          </a:xfrm>
        </p:grpSpPr>
        <p:sp>
          <p:nvSpPr>
            <p:cNvPr id="32106" name="Line 65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7" name="Line 66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8" name="Line 67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9" name="Line 68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0" name="Line 69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1" name="Line 70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12" name="Line 71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784" name="Rectangle 72"/>
          <p:cNvSpPr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85" name="Rectangle 73"/>
          <p:cNvSpPr>
            <a:spLocks noChangeArrowheads="1"/>
          </p:cNvSpPr>
          <p:nvPr/>
        </p:nvSpPr>
        <p:spPr bwMode="auto">
          <a:xfrm>
            <a:off x="8458200" y="5105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786" name="Rectangle 74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787" name="Rectangle 75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31788" name="Rectangle 76"/>
          <p:cNvSpPr>
            <a:spLocks noChangeArrowheads="1"/>
          </p:cNvSpPr>
          <p:nvPr/>
        </p:nvSpPr>
        <p:spPr bwMode="auto">
          <a:xfrm>
            <a:off x="4114800" y="3962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31789" name="Rectangle 77"/>
          <p:cNvSpPr>
            <a:spLocks noChangeArrowheads="1"/>
          </p:cNvSpPr>
          <p:nvPr/>
        </p:nvSpPr>
        <p:spPr bwMode="auto">
          <a:xfrm>
            <a:off x="41148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4</a:t>
            </a:r>
          </a:p>
        </p:txBody>
      </p:sp>
      <p:sp>
        <p:nvSpPr>
          <p:cNvPr id="31790" name="Rectangle 78"/>
          <p:cNvSpPr>
            <a:spLocks noChangeArrowheads="1"/>
          </p:cNvSpPr>
          <p:nvPr/>
        </p:nvSpPr>
        <p:spPr bwMode="auto">
          <a:xfrm>
            <a:off x="41148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5</a:t>
            </a:r>
          </a:p>
        </p:txBody>
      </p:sp>
      <p:sp>
        <p:nvSpPr>
          <p:cNvPr id="31791" name="Rectangle 79"/>
          <p:cNvSpPr>
            <a:spLocks noChangeArrowheads="1"/>
          </p:cNvSpPr>
          <p:nvPr/>
        </p:nvSpPr>
        <p:spPr bwMode="auto">
          <a:xfrm>
            <a:off x="41148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6</a:t>
            </a:r>
          </a:p>
        </p:txBody>
      </p:sp>
      <p:sp>
        <p:nvSpPr>
          <p:cNvPr id="31792" name="Rectangle 80"/>
          <p:cNvSpPr>
            <a:spLocks noChangeArrowheads="1"/>
          </p:cNvSpPr>
          <p:nvPr/>
        </p:nvSpPr>
        <p:spPr bwMode="auto">
          <a:xfrm>
            <a:off x="41148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31793" name="Rectangle 81"/>
          <p:cNvSpPr>
            <a:spLocks noChangeArrowheads="1"/>
          </p:cNvSpPr>
          <p:nvPr/>
        </p:nvSpPr>
        <p:spPr bwMode="auto">
          <a:xfrm>
            <a:off x="41148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8</a:t>
            </a:r>
          </a:p>
        </p:txBody>
      </p:sp>
      <p:sp>
        <p:nvSpPr>
          <p:cNvPr id="31794" name="Rectangle 82"/>
          <p:cNvSpPr>
            <a:spLocks noChangeArrowheads="1"/>
          </p:cNvSpPr>
          <p:nvPr/>
        </p:nvSpPr>
        <p:spPr bwMode="auto">
          <a:xfrm>
            <a:off x="4114800" y="1676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sz="14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9</a:t>
            </a:r>
          </a:p>
        </p:txBody>
      </p:sp>
      <p:graphicFrame>
        <p:nvGraphicFramePr>
          <p:cNvPr id="49547" name="Group 395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23" name="Rectangle 105"/>
          <p:cNvSpPr>
            <a:spLocks noChangeArrowheads="1"/>
          </p:cNvSpPr>
          <p:nvPr/>
        </p:nvSpPr>
        <p:spPr bwMode="auto">
          <a:xfrm>
            <a:off x="6019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31824" name="Rectangle 106"/>
          <p:cNvSpPr>
            <a:spLocks noChangeArrowheads="1"/>
          </p:cNvSpPr>
          <p:nvPr/>
        </p:nvSpPr>
        <p:spPr bwMode="auto">
          <a:xfrm>
            <a:off x="7239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25" name="Rectangle 107"/>
          <p:cNvSpPr>
            <a:spLocks noChangeArrowheads="1"/>
          </p:cNvSpPr>
          <p:nvPr/>
        </p:nvSpPr>
        <p:spPr bwMode="auto">
          <a:xfrm>
            <a:off x="57150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26" name="Rectangle 108"/>
          <p:cNvSpPr>
            <a:spLocks noChangeArrowheads="1"/>
          </p:cNvSpPr>
          <p:nvPr/>
        </p:nvSpPr>
        <p:spPr bwMode="auto">
          <a:xfrm>
            <a:off x="5410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27" name="Rectangle 109"/>
          <p:cNvSpPr>
            <a:spLocks noChangeArrowheads="1"/>
          </p:cNvSpPr>
          <p:nvPr/>
        </p:nvSpPr>
        <p:spPr bwMode="auto">
          <a:xfrm>
            <a:off x="5105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28" name="Rectangle 110"/>
          <p:cNvSpPr>
            <a:spLocks noChangeArrowheads="1"/>
          </p:cNvSpPr>
          <p:nvPr/>
        </p:nvSpPr>
        <p:spPr bwMode="auto">
          <a:xfrm>
            <a:off x="75438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29" name="Rectangle 111"/>
          <p:cNvSpPr>
            <a:spLocks noChangeArrowheads="1"/>
          </p:cNvSpPr>
          <p:nvPr/>
        </p:nvSpPr>
        <p:spPr bwMode="auto">
          <a:xfrm>
            <a:off x="7848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30" name="Rectangle 112"/>
          <p:cNvSpPr>
            <a:spLocks noChangeArrowheads="1"/>
          </p:cNvSpPr>
          <p:nvPr/>
        </p:nvSpPr>
        <p:spPr bwMode="auto">
          <a:xfrm>
            <a:off x="8153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831" name="Group 113"/>
          <p:cNvGrpSpPr>
            <a:grpSpLocks/>
          </p:cNvGrpSpPr>
          <p:nvPr/>
        </p:nvGrpSpPr>
        <p:grpSpPr bwMode="auto">
          <a:xfrm>
            <a:off x="8763000" y="4343400"/>
            <a:ext cx="304800" cy="304800"/>
            <a:chOff x="3984" y="3792"/>
            <a:chExt cx="192" cy="192"/>
          </a:xfrm>
        </p:grpSpPr>
        <p:sp>
          <p:nvSpPr>
            <p:cNvPr id="32097" name="Line 114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8" name="Line 115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9" name="Line 116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0" name="Line 117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1" name="Line 118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2" name="Line 119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3" name="Line 120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4" name="Line 121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105" name="Line 122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832" name="Group 123"/>
          <p:cNvGrpSpPr>
            <a:grpSpLocks/>
          </p:cNvGrpSpPr>
          <p:nvPr/>
        </p:nvGrpSpPr>
        <p:grpSpPr bwMode="auto">
          <a:xfrm>
            <a:off x="4572000" y="4343400"/>
            <a:ext cx="228600" cy="304800"/>
            <a:chOff x="672" y="3984"/>
            <a:chExt cx="144" cy="192"/>
          </a:xfrm>
        </p:grpSpPr>
        <p:sp>
          <p:nvSpPr>
            <p:cNvPr id="32090" name="Line 124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1" name="Line 125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2" name="Line 126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3" name="Line 127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4" name="Line 128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5" name="Line 129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96" name="Line 130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833" name="Rectangle 131"/>
          <p:cNvSpPr>
            <a:spLocks noChangeArrowheads="1"/>
          </p:cNvSpPr>
          <p:nvPr/>
        </p:nvSpPr>
        <p:spPr bwMode="auto">
          <a:xfrm>
            <a:off x="4800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34" name="Rectangle 132"/>
          <p:cNvSpPr>
            <a:spLocks noChangeArrowheads="1"/>
          </p:cNvSpPr>
          <p:nvPr/>
        </p:nvSpPr>
        <p:spPr bwMode="auto">
          <a:xfrm>
            <a:off x="8458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35" name="Rectangle 133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36" name="Rectangle 134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37" name="Rectangle 135"/>
          <p:cNvSpPr>
            <a:spLocks noChangeArrowheads="1"/>
          </p:cNvSpPr>
          <p:nvPr/>
        </p:nvSpPr>
        <p:spPr bwMode="auto">
          <a:xfrm>
            <a:off x="6324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2└┘</a:t>
            </a:r>
          </a:p>
        </p:txBody>
      </p:sp>
      <p:sp>
        <p:nvSpPr>
          <p:cNvPr id="31838" name="Rectangle 136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39" name="Rectangle 137"/>
          <p:cNvSpPr>
            <a:spLocks noChangeArrowheads="1"/>
          </p:cNvSpPr>
          <p:nvPr/>
        </p:nvSpPr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0" name="Rectangle 138"/>
          <p:cNvSpPr>
            <a:spLocks noChangeArrowheads="1"/>
          </p:cNvSpPr>
          <p:nvPr/>
        </p:nvSpPr>
        <p:spPr bwMode="auto">
          <a:xfrm>
            <a:off x="6019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1" name="Rectangle 139"/>
          <p:cNvSpPr>
            <a:spLocks noChangeArrowheads="1"/>
          </p:cNvSpPr>
          <p:nvPr/>
        </p:nvSpPr>
        <p:spPr bwMode="auto">
          <a:xfrm>
            <a:off x="57150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2" name="Rectangle 140"/>
          <p:cNvSpPr>
            <a:spLocks noChangeArrowheads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3" name="Rectangle 141"/>
          <p:cNvSpPr>
            <a:spLocks noChangeArrowheads="1"/>
          </p:cNvSpPr>
          <p:nvPr/>
        </p:nvSpPr>
        <p:spPr bwMode="auto">
          <a:xfrm>
            <a:off x="5105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4" name="Rectangle 142"/>
          <p:cNvSpPr>
            <a:spLocks noChangeArrowheads="1"/>
          </p:cNvSpPr>
          <p:nvPr/>
        </p:nvSpPr>
        <p:spPr bwMode="auto">
          <a:xfrm>
            <a:off x="75438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5" name="Rectangle 143"/>
          <p:cNvSpPr>
            <a:spLocks noChangeArrowheads="1"/>
          </p:cNvSpPr>
          <p:nvPr/>
        </p:nvSpPr>
        <p:spPr bwMode="auto">
          <a:xfrm>
            <a:off x="7848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46" name="Rectangle 144"/>
          <p:cNvSpPr>
            <a:spLocks noChangeArrowheads="1"/>
          </p:cNvSpPr>
          <p:nvPr/>
        </p:nvSpPr>
        <p:spPr bwMode="auto">
          <a:xfrm>
            <a:off x="81534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847" name="Group 145"/>
          <p:cNvGrpSpPr>
            <a:grpSpLocks/>
          </p:cNvGrpSpPr>
          <p:nvPr/>
        </p:nvGrpSpPr>
        <p:grpSpPr bwMode="auto">
          <a:xfrm>
            <a:off x="8763000" y="4724400"/>
            <a:ext cx="304800" cy="304800"/>
            <a:chOff x="3984" y="3792"/>
            <a:chExt cx="192" cy="192"/>
          </a:xfrm>
        </p:grpSpPr>
        <p:sp>
          <p:nvSpPr>
            <p:cNvPr id="32081" name="Line 146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2" name="Line 147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3" name="Line 148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4" name="Line 149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5" name="Line 150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6" name="Line 151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7" name="Line 152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8" name="Line 153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9" name="Line 154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848" name="Group 155"/>
          <p:cNvGrpSpPr>
            <a:grpSpLocks/>
          </p:cNvGrpSpPr>
          <p:nvPr/>
        </p:nvGrpSpPr>
        <p:grpSpPr bwMode="auto">
          <a:xfrm>
            <a:off x="4572000" y="4724400"/>
            <a:ext cx="228600" cy="304800"/>
            <a:chOff x="672" y="3984"/>
            <a:chExt cx="144" cy="192"/>
          </a:xfrm>
        </p:grpSpPr>
        <p:sp>
          <p:nvSpPr>
            <p:cNvPr id="32074" name="Line 156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5" name="Line 157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6" name="Line 158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7" name="Line 159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8" name="Line 160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9" name="Line 161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80" name="Line 162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849" name="Rectangle 163"/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50" name="Rectangle 164"/>
          <p:cNvSpPr>
            <a:spLocks noChangeArrowheads="1"/>
          </p:cNvSpPr>
          <p:nvPr/>
        </p:nvSpPr>
        <p:spPr bwMode="auto">
          <a:xfrm>
            <a:off x="8458200" y="4724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51" name="Rectangle 165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52" name="Rectangle 166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53" name="Rectangle 167"/>
          <p:cNvSpPr>
            <a:spLocks noChangeArrowheads="1"/>
          </p:cNvSpPr>
          <p:nvPr/>
        </p:nvSpPr>
        <p:spPr bwMode="auto">
          <a:xfrm>
            <a:off x="6324600" y="4343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54" name="Rectangle 168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55" name="Rectangle 169"/>
          <p:cNvSpPr>
            <a:spLocks noChangeArrowheads="1"/>
          </p:cNvSpPr>
          <p:nvPr/>
        </p:nvSpPr>
        <p:spPr bwMode="auto">
          <a:xfrm>
            <a:off x="5715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0└┘</a:t>
            </a:r>
          </a:p>
        </p:txBody>
      </p:sp>
      <p:sp>
        <p:nvSpPr>
          <p:cNvPr id="31856" name="Rectangle 170"/>
          <p:cNvSpPr>
            <a:spLocks noChangeArrowheads="1"/>
          </p:cNvSpPr>
          <p:nvPr/>
        </p:nvSpPr>
        <p:spPr bwMode="auto">
          <a:xfrm>
            <a:off x="72390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57" name="Rectangle 171"/>
          <p:cNvSpPr>
            <a:spLocks noChangeArrowheads="1"/>
          </p:cNvSpPr>
          <p:nvPr/>
        </p:nvSpPr>
        <p:spPr bwMode="auto">
          <a:xfrm>
            <a:off x="5410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58" name="Rectangle 172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59" name="Rectangle 173"/>
          <p:cNvSpPr>
            <a:spLocks noChangeArrowheads="1"/>
          </p:cNvSpPr>
          <p:nvPr/>
        </p:nvSpPr>
        <p:spPr bwMode="auto">
          <a:xfrm>
            <a:off x="7543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60" name="Rectangle 174"/>
          <p:cNvSpPr>
            <a:spLocks noChangeArrowheads="1"/>
          </p:cNvSpPr>
          <p:nvPr/>
        </p:nvSpPr>
        <p:spPr bwMode="auto">
          <a:xfrm>
            <a:off x="7848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61" name="Rectangle 175"/>
          <p:cNvSpPr>
            <a:spLocks noChangeArrowheads="1"/>
          </p:cNvSpPr>
          <p:nvPr/>
        </p:nvSpPr>
        <p:spPr bwMode="auto">
          <a:xfrm>
            <a:off x="8153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862" name="Group 176"/>
          <p:cNvGrpSpPr>
            <a:grpSpLocks/>
          </p:cNvGrpSpPr>
          <p:nvPr/>
        </p:nvGrpSpPr>
        <p:grpSpPr bwMode="auto">
          <a:xfrm>
            <a:off x="8763000" y="3962400"/>
            <a:ext cx="304800" cy="304800"/>
            <a:chOff x="3984" y="3792"/>
            <a:chExt cx="192" cy="192"/>
          </a:xfrm>
        </p:grpSpPr>
        <p:sp>
          <p:nvSpPr>
            <p:cNvPr id="32065" name="Line 17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6" name="Line 17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7" name="Line 17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8" name="Line 18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9" name="Line 18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0" name="Line 18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1" name="Line 18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2" name="Line 18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73" name="Line 18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863" name="Group 186"/>
          <p:cNvGrpSpPr>
            <a:grpSpLocks/>
          </p:cNvGrpSpPr>
          <p:nvPr/>
        </p:nvGrpSpPr>
        <p:grpSpPr bwMode="auto">
          <a:xfrm>
            <a:off x="4572000" y="3962400"/>
            <a:ext cx="228600" cy="304800"/>
            <a:chOff x="672" y="3984"/>
            <a:chExt cx="144" cy="192"/>
          </a:xfrm>
        </p:grpSpPr>
        <p:sp>
          <p:nvSpPr>
            <p:cNvPr id="32058" name="Line 187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9" name="Line 188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0" name="Line 189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1" name="Line 190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2" name="Line 191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3" name="Line 192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64" name="Line 193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864" name="Rectangle 194"/>
          <p:cNvSpPr>
            <a:spLocks noChangeArrowheads="1"/>
          </p:cNvSpPr>
          <p:nvPr/>
        </p:nvSpPr>
        <p:spPr bwMode="auto">
          <a:xfrm>
            <a:off x="4800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65" name="Rectangle 195"/>
          <p:cNvSpPr>
            <a:spLocks noChangeArrowheads="1"/>
          </p:cNvSpPr>
          <p:nvPr/>
        </p:nvSpPr>
        <p:spPr bwMode="auto">
          <a:xfrm>
            <a:off x="8458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66" name="Rectangle 196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67" name="Rectangle 197"/>
          <p:cNvSpPr>
            <a:spLocks noChangeArrowheads="1"/>
          </p:cNvSpPr>
          <p:nvPr/>
        </p:nvSpPr>
        <p:spPr bwMode="auto">
          <a:xfrm>
            <a:off x="69342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68" name="Rectangle 198"/>
          <p:cNvSpPr>
            <a:spLocks noChangeArrowheads="1"/>
          </p:cNvSpPr>
          <p:nvPr/>
        </p:nvSpPr>
        <p:spPr bwMode="auto">
          <a:xfrm>
            <a:off x="63246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69" name="Rectangle 199"/>
          <p:cNvSpPr>
            <a:spLocks noChangeArrowheads="1"/>
          </p:cNvSpPr>
          <p:nvPr/>
        </p:nvSpPr>
        <p:spPr bwMode="auto">
          <a:xfrm>
            <a:off x="6019800" y="3962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70" name="Rectangle 200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71" name="Rectangle 201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72" name="Rectangle 202"/>
          <p:cNvSpPr>
            <a:spLocks noChangeArrowheads="1"/>
          </p:cNvSpPr>
          <p:nvPr/>
        </p:nvSpPr>
        <p:spPr bwMode="auto">
          <a:xfrm>
            <a:off x="5410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73" name="Rectangle 203"/>
          <p:cNvSpPr>
            <a:spLocks noChangeArrowheads="1"/>
          </p:cNvSpPr>
          <p:nvPr/>
        </p:nvSpPr>
        <p:spPr bwMode="auto">
          <a:xfrm>
            <a:off x="5105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74" name="Rectangle 204"/>
          <p:cNvSpPr>
            <a:spLocks noChangeArrowheads="1"/>
          </p:cNvSpPr>
          <p:nvPr/>
        </p:nvSpPr>
        <p:spPr bwMode="auto">
          <a:xfrm>
            <a:off x="7543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75" name="Rectangle 205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76" name="Rectangle 206"/>
          <p:cNvSpPr>
            <a:spLocks noChangeArrowheads="1"/>
          </p:cNvSpPr>
          <p:nvPr/>
        </p:nvSpPr>
        <p:spPr bwMode="auto">
          <a:xfrm>
            <a:off x="8153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877" name="Group 207"/>
          <p:cNvGrpSpPr>
            <a:grpSpLocks/>
          </p:cNvGrpSpPr>
          <p:nvPr/>
        </p:nvGrpSpPr>
        <p:grpSpPr bwMode="auto">
          <a:xfrm>
            <a:off x="8763000" y="3581400"/>
            <a:ext cx="304800" cy="304800"/>
            <a:chOff x="3984" y="3792"/>
            <a:chExt cx="192" cy="192"/>
          </a:xfrm>
        </p:grpSpPr>
        <p:sp>
          <p:nvSpPr>
            <p:cNvPr id="32049" name="Line 208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0" name="Line 209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1" name="Line 210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2" name="Line 211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3" name="Line 212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4" name="Line 213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5" name="Line 214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6" name="Line 215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57" name="Line 216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878" name="Group 217"/>
          <p:cNvGrpSpPr>
            <a:grpSpLocks/>
          </p:cNvGrpSpPr>
          <p:nvPr/>
        </p:nvGrpSpPr>
        <p:grpSpPr bwMode="auto">
          <a:xfrm>
            <a:off x="4572000" y="3581400"/>
            <a:ext cx="228600" cy="304800"/>
            <a:chOff x="672" y="3984"/>
            <a:chExt cx="144" cy="192"/>
          </a:xfrm>
        </p:grpSpPr>
        <p:sp>
          <p:nvSpPr>
            <p:cNvPr id="32042" name="Line 21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3" name="Line 21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4" name="Line 22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5" name="Line 22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6" name="Line 22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7" name="Line 22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8" name="Line 22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879" name="Rectangle 225"/>
          <p:cNvSpPr>
            <a:spLocks noChangeArrowheads="1"/>
          </p:cNvSpPr>
          <p:nvPr/>
        </p:nvSpPr>
        <p:spPr bwMode="auto">
          <a:xfrm>
            <a:off x="4800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80" name="Rectangle 226"/>
          <p:cNvSpPr>
            <a:spLocks noChangeArrowheads="1"/>
          </p:cNvSpPr>
          <p:nvPr/>
        </p:nvSpPr>
        <p:spPr bwMode="auto">
          <a:xfrm>
            <a:off x="8458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81" name="Rectangle 227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82" name="Rectangle 228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83" name="Rectangle 229"/>
          <p:cNvSpPr>
            <a:spLocks noChangeArrowheads="1"/>
          </p:cNvSpPr>
          <p:nvPr/>
        </p:nvSpPr>
        <p:spPr bwMode="auto">
          <a:xfrm>
            <a:off x="63246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84" name="Rectangle 230"/>
          <p:cNvSpPr>
            <a:spLocks noChangeArrowheads="1"/>
          </p:cNvSpPr>
          <p:nvPr/>
        </p:nvSpPr>
        <p:spPr bwMode="auto">
          <a:xfrm>
            <a:off x="57150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85" name="Rectangle 231"/>
          <p:cNvSpPr>
            <a:spLocks noChangeArrowheads="1"/>
          </p:cNvSpPr>
          <p:nvPr/>
        </p:nvSpPr>
        <p:spPr bwMode="auto">
          <a:xfrm>
            <a:off x="6019800" y="3581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86" name="Rectangle 232"/>
          <p:cNvSpPr>
            <a:spLocks noChangeArrowheads="1"/>
          </p:cNvSpPr>
          <p:nvPr/>
        </p:nvSpPr>
        <p:spPr bwMode="auto">
          <a:xfrm>
            <a:off x="7239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87" name="Rectangle 233"/>
          <p:cNvSpPr>
            <a:spLocks noChangeArrowheads="1"/>
          </p:cNvSpPr>
          <p:nvPr/>
        </p:nvSpPr>
        <p:spPr bwMode="auto">
          <a:xfrm>
            <a:off x="5410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88" name="Rectangle 234"/>
          <p:cNvSpPr>
            <a:spLocks noChangeArrowheads="1"/>
          </p:cNvSpPr>
          <p:nvPr/>
        </p:nvSpPr>
        <p:spPr bwMode="auto">
          <a:xfrm>
            <a:off x="5105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89" name="Rectangle 235"/>
          <p:cNvSpPr>
            <a:spLocks noChangeArrowheads="1"/>
          </p:cNvSpPr>
          <p:nvPr/>
        </p:nvSpPr>
        <p:spPr bwMode="auto">
          <a:xfrm>
            <a:off x="7543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90" name="Rectangle 236"/>
          <p:cNvSpPr>
            <a:spLocks noChangeArrowheads="1"/>
          </p:cNvSpPr>
          <p:nvPr/>
        </p:nvSpPr>
        <p:spPr bwMode="auto">
          <a:xfrm>
            <a:off x="7848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91" name="Rectangle 237"/>
          <p:cNvSpPr>
            <a:spLocks noChangeArrowheads="1"/>
          </p:cNvSpPr>
          <p:nvPr/>
        </p:nvSpPr>
        <p:spPr bwMode="auto">
          <a:xfrm>
            <a:off x="8153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892" name="Group 238"/>
          <p:cNvGrpSpPr>
            <a:grpSpLocks/>
          </p:cNvGrpSpPr>
          <p:nvPr/>
        </p:nvGrpSpPr>
        <p:grpSpPr bwMode="auto">
          <a:xfrm>
            <a:off x="8763000" y="3200400"/>
            <a:ext cx="304800" cy="304800"/>
            <a:chOff x="3984" y="3792"/>
            <a:chExt cx="192" cy="192"/>
          </a:xfrm>
        </p:grpSpPr>
        <p:sp>
          <p:nvSpPr>
            <p:cNvPr id="32033" name="Line 239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4" name="Line 240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5" name="Line 241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6" name="Line 242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7" name="Line 243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8" name="Line 244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9" name="Line 245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0" name="Line 246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41" name="Line 247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893" name="Group 248"/>
          <p:cNvGrpSpPr>
            <a:grpSpLocks/>
          </p:cNvGrpSpPr>
          <p:nvPr/>
        </p:nvGrpSpPr>
        <p:grpSpPr bwMode="auto">
          <a:xfrm>
            <a:off x="4572000" y="3200400"/>
            <a:ext cx="228600" cy="304800"/>
            <a:chOff x="672" y="3984"/>
            <a:chExt cx="144" cy="192"/>
          </a:xfrm>
        </p:grpSpPr>
        <p:sp>
          <p:nvSpPr>
            <p:cNvPr id="32026" name="Line 249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7" name="Line 250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8" name="Line 251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9" name="Line 252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0" name="Line 253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1" name="Line 254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32" name="Line 255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894" name="Rectangle 256"/>
          <p:cNvSpPr>
            <a:spLocks noChangeArrowheads="1"/>
          </p:cNvSpPr>
          <p:nvPr/>
        </p:nvSpPr>
        <p:spPr bwMode="auto">
          <a:xfrm>
            <a:off x="4800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95" name="Rectangle 257"/>
          <p:cNvSpPr>
            <a:spLocks noChangeArrowheads="1"/>
          </p:cNvSpPr>
          <p:nvPr/>
        </p:nvSpPr>
        <p:spPr bwMode="auto">
          <a:xfrm>
            <a:off x="8458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96" name="Rectangle 258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97" name="Rectangle 259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898" name="Rectangle 260"/>
          <p:cNvSpPr>
            <a:spLocks noChangeArrowheads="1"/>
          </p:cNvSpPr>
          <p:nvPr/>
        </p:nvSpPr>
        <p:spPr bwMode="auto">
          <a:xfrm>
            <a:off x="60198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899" name="Rectangle 261"/>
          <p:cNvSpPr>
            <a:spLocks noChangeArrowheads="1"/>
          </p:cNvSpPr>
          <p:nvPr/>
        </p:nvSpPr>
        <p:spPr bwMode="auto">
          <a:xfrm>
            <a:off x="57150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00" name="Rectangle 262"/>
          <p:cNvSpPr>
            <a:spLocks noChangeArrowheads="1"/>
          </p:cNvSpPr>
          <p:nvPr/>
        </p:nvSpPr>
        <p:spPr bwMode="auto">
          <a:xfrm>
            <a:off x="6324600" y="3200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01" name="Rectangle 263"/>
          <p:cNvSpPr>
            <a:spLocks noChangeArrowheads="1"/>
          </p:cNvSpPr>
          <p:nvPr/>
        </p:nvSpPr>
        <p:spPr bwMode="auto">
          <a:xfrm>
            <a:off x="7239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02" name="Rectangle 264"/>
          <p:cNvSpPr>
            <a:spLocks noChangeArrowheads="1"/>
          </p:cNvSpPr>
          <p:nvPr/>
        </p:nvSpPr>
        <p:spPr bwMode="auto">
          <a:xfrm>
            <a:off x="5410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03" name="Rectangle 265"/>
          <p:cNvSpPr>
            <a:spLocks noChangeArrowheads="1"/>
          </p:cNvSpPr>
          <p:nvPr/>
        </p:nvSpPr>
        <p:spPr bwMode="auto">
          <a:xfrm>
            <a:off x="5105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04" name="Rectangle 266"/>
          <p:cNvSpPr>
            <a:spLocks noChangeArrowheads="1"/>
          </p:cNvSpPr>
          <p:nvPr/>
        </p:nvSpPr>
        <p:spPr bwMode="auto">
          <a:xfrm>
            <a:off x="7543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05" name="Rectangle 267"/>
          <p:cNvSpPr>
            <a:spLocks noChangeArrowheads="1"/>
          </p:cNvSpPr>
          <p:nvPr/>
        </p:nvSpPr>
        <p:spPr bwMode="auto">
          <a:xfrm>
            <a:off x="7848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06" name="Rectangle 268"/>
          <p:cNvSpPr>
            <a:spLocks noChangeArrowheads="1"/>
          </p:cNvSpPr>
          <p:nvPr/>
        </p:nvSpPr>
        <p:spPr bwMode="auto">
          <a:xfrm>
            <a:off x="8153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907" name="Group 269"/>
          <p:cNvGrpSpPr>
            <a:grpSpLocks/>
          </p:cNvGrpSpPr>
          <p:nvPr/>
        </p:nvGrpSpPr>
        <p:grpSpPr bwMode="auto">
          <a:xfrm>
            <a:off x="8763000" y="2819400"/>
            <a:ext cx="304800" cy="304800"/>
            <a:chOff x="3984" y="3792"/>
            <a:chExt cx="192" cy="192"/>
          </a:xfrm>
        </p:grpSpPr>
        <p:sp>
          <p:nvSpPr>
            <p:cNvPr id="32017" name="Line 270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8" name="Line 271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9" name="Line 272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0" name="Line 273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1" name="Line 274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2" name="Line 275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3" name="Line 276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4" name="Line 277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25" name="Line 278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908" name="Group 279"/>
          <p:cNvGrpSpPr>
            <a:grpSpLocks/>
          </p:cNvGrpSpPr>
          <p:nvPr/>
        </p:nvGrpSpPr>
        <p:grpSpPr bwMode="auto">
          <a:xfrm>
            <a:off x="4572000" y="2819400"/>
            <a:ext cx="228600" cy="304800"/>
            <a:chOff x="672" y="3984"/>
            <a:chExt cx="144" cy="192"/>
          </a:xfrm>
        </p:grpSpPr>
        <p:sp>
          <p:nvSpPr>
            <p:cNvPr id="32010" name="Line 280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1" name="Line 281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2" name="Line 282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3" name="Line 283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4" name="Line 284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5" name="Line 285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16" name="Line 286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909" name="Rectangle 287"/>
          <p:cNvSpPr>
            <a:spLocks noChangeArrowheads="1"/>
          </p:cNvSpPr>
          <p:nvPr/>
        </p:nvSpPr>
        <p:spPr bwMode="auto">
          <a:xfrm>
            <a:off x="4800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10" name="Rectangle 288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11" name="Rectangle 289"/>
          <p:cNvSpPr>
            <a:spLocks noChangeArrowheads="1"/>
          </p:cNvSpPr>
          <p:nvPr/>
        </p:nvSpPr>
        <p:spPr bwMode="auto">
          <a:xfrm>
            <a:off x="63246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12" name="Rectangle 290"/>
          <p:cNvSpPr>
            <a:spLocks noChangeArrowheads="1"/>
          </p:cNvSpPr>
          <p:nvPr/>
        </p:nvSpPr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13" name="Rectangle 291"/>
          <p:cNvSpPr>
            <a:spLocks noChangeArrowheads="1"/>
          </p:cNvSpPr>
          <p:nvPr/>
        </p:nvSpPr>
        <p:spPr bwMode="auto">
          <a:xfrm>
            <a:off x="60198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14" name="Rectangle 292"/>
          <p:cNvSpPr>
            <a:spLocks noChangeArrowheads="1"/>
          </p:cNvSpPr>
          <p:nvPr/>
        </p:nvSpPr>
        <p:spPr bwMode="auto">
          <a:xfrm>
            <a:off x="57150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15" name="Rectangle 293"/>
          <p:cNvSpPr>
            <a:spLocks noChangeArrowheads="1"/>
          </p:cNvSpPr>
          <p:nvPr/>
        </p:nvSpPr>
        <p:spPr bwMode="auto">
          <a:xfrm>
            <a:off x="6629400" y="2819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16" name="Rectangle 294"/>
          <p:cNvSpPr>
            <a:spLocks noChangeArrowheads="1"/>
          </p:cNvSpPr>
          <p:nvPr/>
        </p:nvSpPr>
        <p:spPr bwMode="auto">
          <a:xfrm>
            <a:off x="7239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17" name="Rectangle 295"/>
          <p:cNvSpPr>
            <a:spLocks noChangeArrowheads="1"/>
          </p:cNvSpPr>
          <p:nvPr/>
        </p:nvSpPr>
        <p:spPr bwMode="auto">
          <a:xfrm>
            <a:off x="5410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18" name="Rectangle 296"/>
          <p:cNvSpPr>
            <a:spLocks noChangeArrowheads="1"/>
          </p:cNvSpPr>
          <p:nvPr/>
        </p:nvSpPr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19" name="Rectangle 297"/>
          <p:cNvSpPr>
            <a:spLocks noChangeArrowheads="1"/>
          </p:cNvSpPr>
          <p:nvPr/>
        </p:nvSpPr>
        <p:spPr bwMode="auto">
          <a:xfrm>
            <a:off x="7543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20" name="Rectangle 298"/>
          <p:cNvSpPr>
            <a:spLocks noChangeArrowheads="1"/>
          </p:cNvSpPr>
          <p:nvPr/>
        </p:nvSpPr>
        <p:spPr bwMode="auto">
          <a:xfrm>
            <a:off x="7848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21" name="Rectangle 299"/>
          <p:cNvSpPr>
            <a:spLocks noChangeArrowheads="1"/>
          </p:cNvSpPr>
          <p:nvPr/>
        </p:nvSpPr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922" name="Group 300"/>
          <p:cNvGrpSpPr>
            <a:grpSpLocks/>
          </p:cNvGrpSpPr>
          <p:nvPr/>
        </p:nvGrpSpPr>
        <p:grpSpPr bwMode="auto">
          <a:xfrm>
            <a:off x="8763000" y="2438400"/>
            <a:ext cx="304800" cy="304800"/>
            <a:chOff x="3984" y="3792"/>
            <a:chExt cx="192" cy="192"/>
          </a:xfrm>
        </p:grpSpPr>
        <p:sp>
          <p:nvSpPr>
            <p:cNvPr id="32001" name="Line 301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2" name="Line 302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3" name="Line 303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4" name="Line 304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5" name="Line 305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6" name="Line 306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7" name="Line 307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8" name="Line 308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9" name="Line 309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923" name="Group 310"/>
          <p:cNvGrpSpPr>
            <a:grpSpLocks/>
          </p:cNvGrpSpPr>
          <p:nvPr/>
        </p:nvGrpSpPr>
        <p:grpSpPr bwMode="auto">
          <a:xfrm>
            <a:off x="4572000" y="2438400"/>
            <a:ext cx="228600" cy="304800"/>
            <a:chOff x="672" y="3984"/>
            <a:chExt cx="144" cy="192"/>
          </a:xfrm>
        </p:grpSpPr>
        <p:sp>
          <p:nvSpPr>
            <p:cNvPr id="31994" name="Line 311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5" name="Line 312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6" name="Line 313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7" name="Line 314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8" name="Line 315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9" name="Line 316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000" name="Line 317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924" name="Rectangle 318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25" name="Rectangle 319"/>
          <p:cNvSpPr>
            <a:spLocks noChangeArrowheads="1"/>
          </p:cNvSpPr>
          <p:nvPr/>
        </p:nvSpPr>
        <p:spPr bwMode="auto">
          <a:xfrm>
            <a:off x="8458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26" name="Rectangle 320"/>
          <p:cNvSpPr>
            <a:spLocks noChangeArrowheads="1"/>
          </p:cNvSpPr>
          <p:nvPr/>
        </p:nvSpPr>
        <p:spPr bwMode="auto">
          <a:xfrm>
            <a:off x="63246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27" name="Rectangle 321"/>
          <p:cNvSpPr>
            <a:spLocks noChangeArrowheads="1"/>
          </p:cNvSpPr>
          <p:nvPr/>
        </p:nvSpPr>
        <p:spPr bwMode="auto">
          <a:xfrm>
            <a:off x="60198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28" name="Rectangle 322"/>
          <p:cNvSpPr>
            <a:spLocks noChangeArrowheads="1"/>
          </p:cNvSpPr>
          <p:nvPr/>
        </p:nvSpPr>
        <p:spPr bwMode="auto">
          <a:xfrm>
            <a:off x="57150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29" name="Rectangle 323"/>
          <p:cNvSpPr>
            <a:spLocks noChangeArrowheads="1"/>
          </p:cNvSpPr>
          <p:nvPr/>
        </p:nvSpPr>
        <p:spPr bwMode="auto">
          <a:xfrm>
            <a:off x="69342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1└┘</a:t>
            </a:r>
          </a:p>
        </p:txBody>
      </p:sp>
      <p:sp>
        <p:nvSpPr>
          <p:cNvPr id="31930" name="Rectangle 324"/>
          <p:cNvSpPr>
            <a:spLocks noChangeArrowheads="1"/>
          </p:cNvSpPr>
          <p:nvPr/>
        </p:nvSpPr>
        <p:spPr bwMode="auto">
          <a:xfrm>
            <a:off x="6629400" y="2438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31" name="Rectangle 325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32" name="Rectangle 326"/>
          <p:cNvSpPr>
            <a:spLocks noChangeArrowheads="1"/>
          </p:cNvSpPr>
          <p:nvPr/>
        </p:nvSpPr>
        <p:spPr bwMode="auto">
          <a:xfrm>
            <a:off x="7239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33" name="Rectangle 327"/>
          <p:cNvSpPr>
            <a:spLocks noChangeArrowheads="1"/>
          </p:cNvSpPr>
          <p:nvPr/>
        </p:nvSpPr>
        <p:spPr bwMode="auto">
          <a:xfrm>
            <a:off x="5410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34" name="Rectangle 328"/>
          <p:cNvSpPr>
            <a:spLocks noChangeArrowheads="1"/>
          </p:cNvSpPr>
          <p:nvPr/>
        </p:nvSpPr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35" name="Rectangle 329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36" name="Rectangle 330"/>
          <p:cNvSpPr>
            <a:spLocks noChangeArrowheads="1"/>
          </p:cNvSpPr>
          <p:nvPr/>
        </p:nvSpPr>
        <p:spPr bwMode="auto">
          <a:xfrm>
            <a:off x="7848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37" name="Rectangle 331"/>
          <p:cNvSpPr>
            <a:spLocks noChangeArrowheads="1"/>
          </p:cNvSpPr>
          <p:nvPr/>
        </p:nvSpPr>
        <p:spPr bwMode="auto">
          <a:xfrm>
            <a:off x="8153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938" name="Group 332"/>
          <p:cNvGrpSpPr>
            <a:grpSpLocks/>
          </p:cNvGrpSpPr>
          <p:nvPr/>
        </p:nvGrpSpPr>
        <p:grpSpPr bwMode="auto">
          <a:xfrm>
            <a:off x="8763000" y="2057400"/>
            <a:ext cx="304800" cy="304800"/>
            <a:chOff x="3984" y="3792"/>
            <a:chExt cx="192" cy="192"/>
          </a:xfrm>
        </p:grpSpPr>
        <p:sp>
          <p:nvSpPr>
            <p:cNvPr id="31985" name="Line 333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6" name="Line 334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7" name="Line 335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8" name="Line 336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9" name="Line 337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0" name="Line 338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1" name="Line 339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2" name="Line 340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93" name="Line 341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939" name="Group 342"/>
          <p:cNvGrpSpPr>
            <a:grpSpLocks/>
          </p:cNvGrpSpPr>
          <p:nvPr/>
        </p:nvGrpSpPr>
        <p:grpSpPr bwMode="auto">
          <a:xfrm>
            <a:off x="4572000" y="2057400"/>
            <a:ext cx="228600" cy="304800"/>
            <a:chOff x="672" y="3984"/>
            <a:chExt cx="144" cy="192"/>
          </a:xfrm>
        </p:grpSpPr>
        <p:sp>
          <p:nvSpPr>
            <p:cNvPr id="31978" name="Line 343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9" name="Line 344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0" name="Line 345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1" name="Line 346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2" name="Line 347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3" name="Line 348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84" name="Line 349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940" name="Rectangle 350"/>
          <p:cNvSpPr>
            <a:spLocks noChangeArrowheads="1"/>
          </p:cNvSpPr>
          <p:nvPr/>
        </p:nvSpPr>
        <p:spPr bwMode="auto">
          <a:xfrm>
            <a:off x="4800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41" name="Rectangle 351"/>
          <p:cNvSpPr>
            <a:spLocks noChangeArrowheads="1"/>
          </p:cNvSpPr>
          <p:nvPr/>
        </p:nvSpPr>
        <p:spPr bwMode="auto">
          <a:xfrm>
            <a:off x="8458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42" name="Rectangle 352"/>
          <p:cNvSpPr>
            <a:spLocks noChangeArrowheads="1"/>
          </p:cNvSpPr>
          <p:nvPr/>
        </p:nvSpPr>
        <p:spPr bwMode="auto">
          <a:xfrm>
            <a:off x="63246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43" name="Rectangle 353"/>
          <p:cNvSpPr>
            <a:spLocks noChangeArrowheads="1"/>
          </p:cNvSpPr>
          <p:nvPr/>
        </p:nvSpPr>
        <p:spPr bwMode="auto">
          <a:xfrm>
            <a:off x="60198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44" name="Rectangle 354"/>
          <p:cNvSpPr>
            <a:spLocks noChangeArrowheads="1"/>
          </p:cNvSpPr>
          <p:nvPr/>
        </p:nvSpPr>
        <p:spPr bwMode="auto">
          <a:xfrm>
            <a:off x="57150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45" name="Rectangle 355"/>
          <p:cNvSpPr>
            <a:spLocks noChangeArrowheads="1"/>
          </p:cNvSpPr>
          <p:nvPr/>
        </p:nvSpPr>
        <p:spPr bwMode="auto">
          <a:xfrm>
            <a:off x="66294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0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46" name="Rectangle 356"/>
          <p:cNvSpPr>
            <a:spLocks noChangeArrowheads="1"/>
          </p:cNvSpPr>
          <p:nvPr/>
        </p:nvSpPr>
        <p:spPr bwMode="auto">
          <a:xfrm>
            <a:off x="6934200" y="2057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47" name="Rectangle 357"/>
          <p:cNvSpPr>
            <a:spLocks noChangeArrowheads="1"/>
          </p:cNvSpPr>
          <p:nvPr/>
        </p:nvSpPr>
        <p:spPr bwMode="auto">
          <a:xfrm>
            <a:off x="72390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48" name="Rectangle 358"/>
          <p:cNvSpPr>
            <a:spLocks noChangeArrowheads="1"/>
          </p:cNvSpPr>
          <p:nvPr/>
        </p:nvSpPr>
        <p:spPr bwMode="auto">
          <a:xfrm>
            <a:off x="54102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49" name="Rectangle 359"/>
          <p:cNvSpPr>
            <a:spLocks noChangeArrowheads="1"/>
          </p:cNvSpPr>
          <p:nvPr/>
        </p:nvSpPr>
        <p:spPr bwMode="auto">
          <a:xfrm>
            <a:off x="51054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50" name="Rectangle 360"/>
          <p:cNvSpPr>
            <a:spLocks noChangeArrowheads="1"/>
          </p:cNvSpPr>
          <p:nvPr/>
        </p:nvSpPr>
        <p:spPr bwMode="auto">
          <a:xfrm>
            <a:off x="75438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51" name="Rectangle 361"/>
          <p:cNvSpPr>
            <a:spLocks noChangeArrowheads="1"/>
          </p:cNvSpPr>
          <p:nvPr/>
        </p:nvSpPr>
        <p:spPr bwMode="auto">
          <a:xfrm>
            <a:off x="78486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52" name="Rectangle 362"/>
          <p:cNvSpPr>
            <a:spLocks noChangeArrowheads="1"/>
          </p:cNvSpPr>
          <p:nvPr/>
        </p:nvSpPr>
        <p:spPr bwMode="auto">
          <a:xfrm>
            <a:off x="81534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1953" name="Group 363"/>
          <p:cNvGrpSpPr>
            <a:grpSpLocks/>
          </p:cNvGrpSpPr>
          <p:nvPr/>
        </p:nvGrpSpPr>
        <p:grpSpPr bwMode="auto">
          <a:xfrm>
            <a:off x="8763000" y="1676400"/>
            <a:ext cx="304800" cy="304800"/>
            <a:chOff x="3984" y="3792"/>
            <a:chExt cx="192" cy="192"/>
          </a:xfrm>
        </p:grpSpPr>
        <p:sp>
          <p:nvSpPr>
            <p:cNvPr id="31969" name="Line 364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0" name="Line 365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1" name="Line 366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2" name="Line 367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3" name="Line 368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4" name="Line 369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5" name="Line 370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6" name="Line 371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77" name="Line 372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1954" name="Group 373"/>
          <p:cNvGrpSpPr>
            <a:grpSpLocks/>
          </p:cNvGrpSpPr>
          <p:nvPr/>
        </p:nvGrpSpPr>
        <p:grpSpPr bwMode="auto">
          <a:xfrm>
            <a:off x="4572000" y="1676400"/>
            <a:ext cx="228600" cy="304800"/>
            <a:chOff x="672" y="3984"/>
            <a:chExt cx="144" cy="192"/>
          </a:xfrm>
        </p:grpSpPr>
        <p:sp>
          <p:nvSpPr>
            <p:cNvPr id="31962" name="Line 374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63" name="Line 375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64" name="Line 376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65" name="Line 377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66" name="Line 378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67" name="Line 379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968" name="Line 380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1955" name="Rectangle 381"/>
          <p:cNvSpPr>
            <a:spLocks noChangeArrowheads="1"/>
          </p:cNvSpPr>
          <p:nvPr/>
        </p:nvSpPr>
        <p:spPr bwMode="auto">
          <a:xfrm>
            <a:off x="48006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56" name="Rectangle 382"/>
          <p:cNvSpPr>
            <a:spLocks noChangeArrowheads="1"/>
          </p:cNvSpPr>
          <p:nvPr/>
        </p:nvSpPr>
        <p:spPr bwMode="auto">
          <a:xfrm>
            <a:off x="84582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1957" name="Rectangle 383"/>
          <p:cNvSpPr>
            <a:spLocks noChangeArrowheads="1"/>
          </p:cNvSpPr>
          <p:nvPr/>
        </p:nvSpPr>
        <p:spPr bwMode="auto">
          <a:xfrm>
            <a:off x="63246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58" name="Rectangle 384"/>
          <p:cNvSpPr>
            <a:spLocks noChangeArrowheads="1"/>
          </p:cNvSpPr>
          <p:nvPr/>
        </p:nvSpPr>
        <p:spPr bwMode="auto">
          <a:xfrm>
            <a:off x="60198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59" name="Rectangle 385"/>
          <p:cNvSpPr>
            <a:spLocks noChangeArrowheads="1"/>
          </p:cNvSpPr>
          <p:nvPr/>
        </p:nvSpPr>
        <p:spPr bwMode="auto">
          <a:xfrm>
            <a:off x="57150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60" name="Rectangle 386"/>
          <p:cNvSpPr>
            <a:spLocks noChangeArrowheads="1"/>
          </p:cNvSpPr>
          <p:nvPr/>
        </p:nvSpPr>
        <p:spPr bwMode="auto">
          <a:xfrm>
            <a:off x="66294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1961" name="Rectangle 387"/>
          <p:cNvSpPr>
            <a:spLocks noChangeArrowheads="1"/>
          </p:cNvSpPr>
          <p:nvPr/>
        </p:nvSpPr>
        <p:spPr bwMode="auto">
          <a:xfrm>
            <a:off x="6934200" y="16764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80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5486400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2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halt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343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867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172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7696200" y="6324600"/>
            <a:ext cx="304800" cy="304800"/>
            <a:chOff x="3984" y="3792"/>
            <a:chExt cx="192" cy="192"/>
          </a:xfrm>
        </p:grpSpPr>
        <p:sp>
          <p:nvSpPr>
            <p:cNvPr id="33148" name="Line 7"/>
            <p:cNvSpPr>
              <a:spLocks noChangeShapeType="1"/>
            </p:cNvSpPr>
            <p:nvPr/>
          </p:nvSpPr>
          <p:spPr bwMode="auto">
            <a:xfrm>
              <a:off x="3984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9" name="Line 8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0" name="Line 9"/>
            <p:cNvSpPr>
              <a:spLocks noChangeShapeType="1"/>
            </p:cNvSpPr>
            <p:nvPr/>
          </p:nvSpPr>
          <p:spPr bwMode="auto">
            <a:xfrm>
              <a:off x="4080" y="39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1" name="Line 10"/>
            <p:cNvSpPr>
              <a:spLocks noChangeShapeType="1"/>
            </p:cNvSpPr>
            <p:nvPr/>
          </p:nvSpPr>
          <p:spPr bwMode="auto">
            <a:xfrm flipH="1" flipV="1">
              <a:off x="4080" y="38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2" name="Line 11"/>
            <p:cNvSpPr>
              <a:spLocks noChangeShapeType="1"/>
            </p:cNvSpPr>
            <p:nvPr/>
          </p:nvSpPr>
          <p:spPr bwMode="auto">
            <a:xfrm flipV="1">
              <a:off x="4080" y="384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3" name="Line 12"/>
            <p:cNvSpPr>
              <a:spLocks noChangeShapeType="1"/>
            </p:cNvSpPr>
            <p:nvPr/>
          </p:nvSpPr>
          <p:spPr bwMode="auto">
            <a:xfrm flipH="1">
              <a:off x="4080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4" name="Line 13"/>
            <p:cNvSpPr>
              <a:spLocks noChangeShapeType="1"/>
            </p:cNvSpPr>
            <p:nvPr/>
          </p:nvSpPr>
          <p:spPr bwMode="auto">
            <a:xfrm flipV="1">
              <a:off x="4080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5" name="Line 14"/>
            <p:cNvSpPr>
              <a:spLocks noChangeShapeType="1"/>
            </p:cNvSpPr>
            <p:nvPr/>
          </p:nvSpPr>
          <p:spPr bwMode="auto">
            <a:xfrm flipH="1">
              <a:off x="3984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56" name="Line 15"/>
            <p:cNvSpPr>
              <a:spLocks noChangeShapeType="1"/>
            </p:cNvSpPr>
            <p:nvPr/>
          </p:nvSpPr>
          <p:spPr bwMode="auto">
            <a:xfrm flipV="1">
              <a:off x="3984" y="37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2775" name="Line 16"/>
          <p:cNvSpPr>
            <a:spLocks noChangeShapeType="1"/>
          </p:cNvSpPr>
          <p:nvPr/>
        </p:nvSpPr>
        <p:spPr bwMode="auto">
          <a:xfrm flipH="1">
            <a:off x="3810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6" name="Line 17"/>
          <p:cNvSpPr>
            <a:spLocks noChangeShapeType="1"/>
          </p:cNvSpPr>
          <p:nvPr/>
        </p:nvSpPr>
        <p:spPr bwMode="auto">
          <a:xfrm flipH="1">
            <a:off x="8153400" y="6477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77" name="Rectangle 18"/>
          <p:cNvSpPr>
            <a:spLocks noChangeArrowheads="1"/>
          </p:cNvSpPr>
          <p:nvPr/>
        </p:nvSpPr>
        <p:spPr bwMode="auto">
          <a:xfrm>
            <a:off x="2819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2514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79" name="Rectangle 20"/>
          <p:cNvSpPr>
            <a:spLocks noChangeArrowheads="1"/>
          </p:cNvSpPr>
          <p:nvPr/>
        </p:nvSpPr>
        <p:spPr bwMode="auto">
          <a:xfrm>
            <a:off x="2209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cxnSp>
        <p:nvCxnSpPr>
          <p:cNvPr id="32780" name="AutoShape 21"/>
          <p:cNvCxnSpPr>
            <a:cxnSpLocks noChangeShapeType="1"/>
            <a:stCxn id="32770" idx="3"/>
            <a:endCxn id="32853" idx="0"/>
          </p:cNvCxnSpPr>
          <p:nvPr/>
        </p:nvCxnSpPr>
        <p:spPr bwMode="auto">
          <a:xfrm>
            <a:off x="838200" y="5791200"/>
            <a:ext cx="33528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781" name="Rectangle 22"/>
          <p:cNvSpPr>
            <a:spLocks noChangeArrowheads="1"/>
          </p:cNvSpPr>
          <p:nvPr/>
        </p:nvSpPr>
        <p:spPr bwMode="auto">
          <a:xfrm>
            <a:off x="3124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2" name="Rectangle 23"/>
          <p:cNvSpPr>
            <a:spLocks noChangeArrowheads="1"/>
          </p:cNvSpPr>
          <p:nvPr/>
        </p:nvSpPr>
        <p:spPr bwMode="auto">
          <a:xfrm>
            <a:off x="5562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3" name="Rectangle 24"/>
          <p:cNvSpPr>
            <a:spLocks noChangeArrowheads="1"/>
          </p:cNvSpPr>
          <p:nvPr/>
        </p:nvSpPr>
        <p:spPr bwMode="auto">
          <a:xfrm>
            <a:off x="5257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4" name="Rectangle 25"/>
          <p:cNvSpPr>
            <a:spLocks noChangeArrowheads="1"/>
          </p:cNvSpPr>
          <p:nvPr/>
        </p:nvSpPr>
        <p:spPr bwMode="auto">
          <a:xfrm>
            <a:off x="7086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5" name="Rectangle 26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6" name="Rectangle 27"/>
          <p:cNvSpPr>
            <a:spLocks noChangeArrowheads="1"/>
          </p:cNvSpPr>
          <p:nvPr/>
        </p:nvSpPr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7" name="Rectangle 28"/>
          <p:cNvSpPr>
            <a:spLocks noChangeArrowheads="1"/>
          </p:cNvSpPr>
          <p:nvPr/>
        </p:nvSpPr>
        <p:spPr bwMode="auto">
          <a:xfrm>
            <a:off x="6477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8" name="Rectangle 29"/>
          <p:cNvSpPr>
            <a:spLocks noChangeArrowheads="1"/>
          </p:cNvSpPr>
          <p:nvPr/>
        </p:nvSpPr>
        <p:spPr bwMode="auto">
          <a:xfrm>
            <a:off x="1905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89" name="Rectangle 30"/>
          <p:cNvSpPr>
            <a:spLocks noChangeArrowheads="1"/>
          </p:cNvSpPr>
          <p:nvPr/>
        </p:nvSpPr>
        <p:spPr bwMode="auto">
          <a:xfrm>
            <a:off x="1600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90" name="Rectangle 31"/>
          <p:cNvSpPr>
            <a:spLocks noChangeArrowheads="1"/>
          </p:cNvSpPr>
          <p:nvPr/>
        </p:nvSpPr>
        <p:spPr bwMode="auto">
          <a:xfrm>
            <a:off x="12954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sp>
        <p:nvSpPr>
          <p:cNvPr id="32791" name="Rectangle 32"/>
          <p:cNvSpPr>
            <a:spLocks noChangeArrowheads="1"/>
          </p:cNvSpPr>
          <p:nvPr/>
        </p:nvSpPr>
        <p:spPr bwMode="auto">
          <a:xfrm>
            <a:off x="4953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└┘</a:t>
            </a:r>
          </a:p>
        </p:txBody>
      </p:sp>
      <p:grpSp>
        <p:nvGrpSpPr>
          <p:cNvPr id="32796" name="Group 37"/>
          <p:cNvGrpSpPr>
            <a:grpSpLocks/>
          </p:cNvGrpSpPr>
          <p:nvPr/>
        </p:nvGrpSpPr>
        <p:grpSpPr bwMode="auto">
          <a:xfrm>
            <a:off x="1066800" y="6324600"/>
            <a:ext cx="228600" cy="304800"/>
            <a:chOff x="672" y="3984"/>
            <a:chExt cx="144" cy="192"/>
          </a:xfrm>
        </p:grpSpPr>
        <p:sp>
          <p:nvSpPr>
            <p:cNvPr id="33141" name="Line 38"/>
            <p:cNvSpPr>
              <a:spLocks noChangeShapeType="1"/>
            </p:cNvSpPr>
            <p:nvPr/>
          </p:nvSpPr>
          <p:spPr bwMode="auto">
            <a:xfrm flipH="1">
              <a:off x="672" y="41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2" name="Line 39"/>
            <p:cNvSpPr>
              <a:spLocks noChangeShapeType="1"/>
            </p:cNvSpPr>
            <p:nvPr/>
          </p:nvSpPr>
          <p:spPr bwMode="auto">
            <a:xfrm flipV="1">
              <a:off x="672" y="41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3" name="Line 40"/>
            <p:cNvSpPr>
              <a:spLocks noChangeShapeType="1"/>
            </p:cNvSpPr>
            <p:nvPr/>
          </p:nvSpPr>
          <p:spPr bwMode="auto">
            <a:xfrm flipH="1">
              <a:off x="672" y="41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4" name="Line 41"/>
            <p:cNvSpPr>
              <a:spLocks noChangeShapeType="1"/>
            </p:cNvSpPr>
            <p:nvPr/>
          </p:nvSpPr>
          <p:spPr bwMode="auto">
            <a:xfrm flipV="1">
              <a:off x="672" y="40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5" name="Line 42"/>
            <p:cNvSpPr>
              <a:spLocks noChangeShapeType="1"/>
            </p:cNvSpPr>
            <p:nvPr/>
          </p:nvSpPr>
          <p:spPr bwMode="auto">
            <a:xfrm flipH="1" flipV="1">
              <a:off x="672" y="39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6" name="Line 43"/>
            <p:cNvSpPr>
              <a:spLocks noChangeShapeType="1"/>
            </p:cNvSpPr>
            <p:nvPr/>
          </p:nvSpPr>
          <p:spPr bwMode="auto">
            <a:xfrm>
              <a:off x="672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147" name="Line 44"/>
            <p:cNvSpPr>
              <a:spLocks noChangeShapeType="1"/>
            </p:cNvSpPr>
            <p:nvPr/>
          </p:nvSpPr>
          <p:spPr bwMode="auto">
            <a:xfrm>
              <a:off x="816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2797" name="Text Box 45"/>
          <p:cNvSpPr txBox="1">
            <a:spLocks noChangeArrowheads="1"/>
          </p:cNvSpPr>
          <p:nvPr/>
        </p:nvSpPr>
        <p:spPr bwMode="auto">
          <a:xfrm>
            <a:off x="0" y="228600"/>
            <a:ext cx="548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Let M = (Q,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,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), where Q = {q</a:t>
            </a:r>
            <a:r>
              <a:rPr lang="en-US" sz="1800" baseline="-25000" smtClean="0">
                <a:solidFill>
                  <a:srgbClr val="000000"/>
                </a:solidFill>
              </a:rPr>
              <a:t>0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1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2</a:t>
            </a:r>
            <a:r>
              <a:rPr lang="en-US" sz="1800" smtClean="0">
                <a:solidFill>
                  <a:srgbClr val="000000"/>
                </a:solidFill>
              </a:rPr>
              <a:t>,q</a:t>
            </a:r>
            <a:r>
              <a:rPr lang="en-US" sz="1800" baseline="-25000" smtClean="0">
                <a:solidFill>
                  <a:srgbClr val="000000"/>
                </a:solidFill>
              </a:rPr>
              <a:t>halt</a:t>
            </a:r>
            <a:r>
              <a:rPr lang="en-US" sz="1800" smtClean="0">
                <a:solidFill>
                  <a:srgbClr val="000000"/>
                </a:solidFill>
              </a:rPr>
              <a:t>}, </a:t>
            </a:r>
            <a:r>
              <a:rPr lang="el-GR" sz="1800" smtClean="0">
                <a:solidFill>
                  <a:srgbClr val="000000"/>
                </a:solidFill>
              </a:rPr>
              <a:t>Σ</a:t>
            </a:r>
            <a:r>
              <a:rPr lang="en-US" sz="1800" smtClean="0">
                <a:solidFill>
                  <a:srgbClr val="000000"/>
                </a:solidFill>
              </a:rPr>
              <a:t> = {1}, </a:t>
            </a:r>
            <a:r>
              <a:rPr lang="el-GR" sz="1800" smtClean="0">
                <a:solidFill>
                  <a:srgbClr val="000000"/>
                </a:solidFill>
              </a:rPr>
              <a:t>Γ</a:t>
            </a:r>
            <a:r>
              <a:rPr lang="en-US" sz="1800" smtClean="0">
                <a:solidFill>
                  <a:srgbClr val="000000"/>
                </a:solidFill>
              </a:rPr>
              <a:t> = {1,</a:t>
            </a:r>
            <a:r>
              <a:rPr lang="en-US" sz="1800" baseline="-25000" smtClean="0">
                <a:solidFill>
                  <a:srgbClr val="000000"/>
                </a:solidFill>
              </a:rPr>
              <a:t>└┘</a:t>
            </a:r>
            <a:r>
              <a:rPr lang="en-US" sz="1800" smtClean="0">
                <a:solidFill>
                  <a:srgbClr val="000000"/>
                </a:solidFill>
              </a:rPr>
              <a:t>}, and </a:t>
            </a:r>
            <a:r>
              <a:rPr lang="el-GR" sz="1800" smtClean="0">
                <a:solidFill>
                  <a:srgbClr val="000000"/>
                </a:solidFill>
              </a:rPr>
              <a:t>δ</a:t>
            </a:r>
            <a:r>
              <a:rPr lang="en-US" sz="1800" smtClean="0">
                <a:solidFill>
                  <a:srgbClr val="000000"/>
                </a:solidFill>
              </a:rPr>
              <a:t> is defined in the following table…</a:t>
            </a:r>
          </a:p>
        </p:txBody>
      </p:sp>
      <p:graphicFrame>
        <p:nvGraphicFramePr>
          <p:cNvPr id="50259" name="Group 83"/>
          <p:cNvGraphicFramePr>
            <a:graphicFrameLocks noGrp="1"/>
          </p:cNvGraphicFramePr>
          <p:nvPr/>
        </p:nvGraphicFramePr>
        <p:xfrm>
          <a:off x="304800" y="1295400"/>
          <a:ext cx="2362200" cy="2221246"/>
        </p:xfrm>
        <a:graphic>
          <a:graphicData uri="http://schemas.openxmlformats.org/drawingml/2006/table">
            <a:tbl>
              <a:tblPr/>
              <a:tblGrid>
                <a:gridCol w="457200"/>
                <a:gridCol w="990600"/>
                <a:gridCol w="9144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└┘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halt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,1,L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3" name="Rectangle 133"/>
          <p:cNvSpPr>
            <a:spLocks noChangeArrowheads="1"/>
          </p:cNvSpPr>
          <p:nvPr/>
        </p:nvSpPr>
        <p:spPr bwMode="auto">
          <a:xfrm>
            <a:off x="40386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872" name="Rectangle 168"/>
          <p:cNvSpPr>
            <a:spLocks noChangeArrowheads="1"/>
          </p:cNvSpPr>
          <p:nvPr/>
        </p:nvSpPr>
        <p:spPr bwMode="auto">
          <a:xfrm>
            <a:off x="37338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888" name="Rectangle 200"/>
          <p:cNvSpPr>
            <a:spLocks noChangeArrowheads="1"/>
          </p:cNvSpPr>
          <p:nvPr/>
        </p:nvSpPr>
        <p:spPr bwMode="auto">
          <a:xfrm>
            <a:off x="34290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32949" name="Rectangle 325"/>
          <p:cNvSpPr>
            <a:spLocks noChangeArrowheads="1"/>
          </p:cNvSpPr>
          <p:nvPr/>
        </p:nvSpPr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14800" y="1295400"/>
            <a:ext cx="4953000" cy="4114800"/>
            <a:chOff x="4114800" y="1295400"/>
            <a:chExt cx="4953000" cy="4114800"/>
          </a:xfrm>
        </p:grpSpPr>
        <p:sp>
          <p:nvSpPr>
            <p:cNvPr id="32792" name="Rectangle 33"/>
            <p:cNvSpPr>
              <a:spLocks noChangeArrowheads="1"/>
            </p:cNvSpPr>
            <p:nvPr/>
          </p:nvSpPr>
          <p:spPr bwMode="auto">
            <a:xfrm>
              <a:off x="66294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793" name="Rectangle 34"/>
            <p:cNvSpPr>
              <a:spLocks noChangeArrowheads="1"/>
            </p:cNvSpPr>
            <p:nvPr/>
          </p:nvSpPr>
          <p:spPr bwMode="auto">
            <a:xfrm>
              <a:off x="69342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794" name="Rectangle 35"/>
            <p:cNvSpPr>
              <a:spLocks noChangeArrowheads="1"/>
            </p:cNvSpPr>
            <p:nvPr/>
          </p:nvSpPr>
          <p:spPr bwMode="auto">
            <a:xfrm>
              <a:off x="63246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795" name="Rectangle 36"/>
            <p:cNvSpPr>
              <a:spLocks noChangeArrowheads="1"/>
            </p:cNvSpPr>
            <p:nvPr/>
          </p:nvSpPr>
          <p:spPr bwMode="auto">
            <a:xfrm>
              <a:off x="72390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798" name="Rectangle 46"/>
            <p:cNvSpPr>
              <a:spLocks noChangeArrowheads="1"/>
            </p:cNvSpPr>
            <p:nvPr/>
          </p:nvSpPr>
          <p:spPr bwMode="auto">
            <a:xfrm>
              <a:off x="4114800" y="5105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  <p:sp>
          <p:nvSpPr>
            <p:cNvPr id="32799" name="Rectangle 47"/>
            <p:cNvSpPr>
              <a:spLocks noChangeArrowheads="1"/>
            </p:cNvSpPr>
            <p:nvPr/>
          </p:nvSpPr>
          <p:spPr bwMode="auto">
            <a:xfrm>
              <a:off x="60198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0" name="Rectangle 48"/>
            <p:cNvSpPr>
              <a:spLocks noChangeArrowheads="1"/>
            </p:cNvSpPr>
            <p:nvPr/>
          </p:nvSpPr>
          <p:spPr bwMode="auto">
            <a:xfrm>
              <a:off x="57150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1" name="Rectangle 49"/>
            <p:cNvSpPr>
              <a:spLocks noChangeArrowheads="1"/>
            </p:cNvSpPr>
            <p:nvPr/>
          </p:nvSpPr>
          <p:spPr bwMode="auto">
            <a:xfrm>
              <a:off x="54102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2" name="Rectangle 50"/>
            <p:cNvSpPr>
              <a:spLocks noChangeArrowheads="1"/>
            </p:cNvSpPr>
            <p:nvPr/>
          </p:nvSpPr>
          <p:spPr bwMode="auto">
            <a:xfrm>
              <a:off x="51054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3" name="Rectangle 51"/>
            <p:cNvSpPr>
              <a:spLocks noChangeArrowheads="1"/>
            </p:cNvSpPr>
            <p:nvPr/>
          </p:nvSpPr>
          <p:spPr bwMode="auto">
            <a:xfrm>
              <a:off x="75438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4" name="Rectangle 52"/>
            <p:cNvSpPr>
              <a:spLocks noChangeArrowheads="1"/>
            </p:cNvSpPr>
            <p:nvPr/>
          </p:nvSpPr>
          <p:spPr bwMode="auto">
            <a:xfrm>
              <a:off x="78486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5" name="Rectangle 53"/>
            <p:cNvSpPr>
              <a:spLocks noChangeArrowheads="1"/>
            </p:cNvSpPr>
            <p:nvPr/>
          </p:nvSpPr>
          <p:spPr bwMode="auto">
            <a:xfrm>
              <a:off x="81534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806" name="Group 54"/>
            <p:cNvGrpSpPr>
              <a:grpSpLocks/>
            </p:cNvGrpSpPr>
            <p:nvPr/>
          </p:nvGrpSpPr>
          <p:grpSpPr bwMode="auto">
            <a:xfrm>
              <a:off x="8763000" y="5105400"/>
              <a:ext cx="304800" cy="304800"/>
              <a:chOff x="3984" y="3792"/>
              <a:chExt cx="192" cy="192"/>
            </a:xfrm>
          </p:grpSpPr>
          <p:sp>
            <p:nvSpPr>
              <p:cNvPr id="33132" name="Line 55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3" name="Line 56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4" name="Line 57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5" name="Line 58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6" name="Line 59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7" name="Line 60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8" name="Line 61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9" name="Line 62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40" name="Line 63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807" name="Group 64"/>
            <p:cNvGrpSpPr>
              <a:grpSpLocks/>
            </p:cNvGrpSpPr>
            <p:nvPr/>
          </p:nvGrpSpPr>
          <p:grpSpPr bwMode="auto">
            <a:xfrm>
              <a:off x="4572000" y="5105400"/>
              <a:ext cx="228600" cy="304800"/>
              <a:chOff x="672" y="3984"/>
              <a:chExt cx="144" cy="192"/>
            </a:xfrm>
          </p:grpSpPr>
          <p:sp>
            <p:nvSpPr>
              <p:cNvPr id="33125" name="Line 65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6" name="Line 66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7" name="Line 67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8" name="Line 68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9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0" name="Line 70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31" name="Line 71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808" name="Rectangle 72"/>
            <p:cNvSpPr>
              <a:spLocks noChangeArrowheads="1"/>
            </p:cNvSpPr>
            <p:nvPr/>
          </p:nvSpPr>
          <p:spPr bwMode="auto">
            <a:xfrm>
              <a:off x="48006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09" name="Rectangle 73"/>
            <p:cNvSpPr>
              <a:spLocks noChangeArrowheads="1"/>
            </p:cNvSpPr>
            <p:nvPr/>
          </p:nvSpPr>
          <p:spPr bwMode="auto">
            <a:xfrm>
              <a:off x="84582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10" name="Rectangle 74"/>
            <p:cNvSpPr>
              <a:spLocks noChangeArrowheads="1"/>
            </p:cNvSpPr>
            <p:nvPr/>
          </p:nvSpPr>
          <p:spPr bwMode="auto">
            <a:xfrm>
              <a:off x="4114800" y="4724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11" name="Rectangle 75"/>
            <p:cNvSpPr>
              <a:spLocks noChangeArrowheads="1"/>
            </p:cNvSpPr>
            <p:nvPr/>
          </p:nvSpPr>
          <p:spPr bwMode="auto">
            <a:xfrm>
              <a:off x="4114800" y="4343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32812" name="Rectangle 76"/>
            <p:cNvSpPr>
              <a:spLocks noChangeArrowheads="1"/>
            </p:cNvSpPr>
            <p:nvPr/>
          </p:nvSpPr>
          <p:spPr bwMode="auto">
            <a:xfrm>
              <a:off x="4114800" y="3962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32813" name="Rectangle 77"/>
            <p:cNvSpPr>
              <a:spLocks noChangeArrowheads="1"/>
            </p:cNvSpPr>
            <p:nvPr/>
          </p:nvSpPr>
          <p:spPr bwMode="auto">
            <a:xfrm>
              <a:off x="4114800" y="3581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32814" name="Rectangle 78"/>
            <p:cNvSpPr>
              <a:spLocks noChangeArrowheads="1"/>
            </p:cNvSpPr>
            <p:nvPr/>
          </p:nvSpPr>
          <p:spPr bwMode="auto">
            <a:xfrm>
              <a:off x="4114800" y="3200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32815" name="Rectangle 79"/>
            <p:cNvSpPr>
              <a:spLocks noChangeArrowheads="1"/>
            </p:cNvSpPr>
            <p:nvPr/>
          </p:nvSpPr>
          <p:spPr bwMode="auto">
            <a:xfrm>
              <a:off x="4114800" y="2819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32816" name="Rectangle 80"/>
            <p:cNvSpPr>
              <a:spLocks noChangeArrowheads="1"/>
            </p:cNvSpPr>
            <p:nvPr/>
          </p:nvSpPr>
          <p:spPr bwMode="auto">
            <a:xfrm>
              <a:off x="4114800" y="2438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32817" name="Rectangle 81"/>
            <p:cNvSpPr>
              <a:spLocks noChangeArrowheads="1"/>
            </p:cNvSpPr>
            <p:nvPr/>
          </p:nvSpPr>
          <p:spPr bwMode="auto">
            <a:xfrm>
              <a:off x="4114800" y="2057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32818" name="Rectangle 82"/>
            <p:cNvSpPr>
              <a:spLocks noChangeArrowheads="1"/>
            </p:cNvSpPr>
            <p:nvPr/>
          </p:nvSpPr>
          <p:spPr bwMode="auto">
            <a:xfrm>
              <a:off x="4114800" y="1676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32841" name="Rectangle 105"/>
            <p:cNvSpPr>
              <a:spLocks noChangeArrowheads="1"/>
            </p:cNvSpPr>
            <p:nvPr/>
          </p:nvSpPr>
          <p:spPr bwMode="auto">
            <a:xfrm>
              <a:off x="60198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1└┘</a:t>
              </a:r>
            </a:p>
          </p:txBody>
        </p:sp>
        <p:sp>
          <p:nvSpPr>
            <p:cNvPr id="32842" name="Rectangle 106"/>
            <p:cNvSpPr>
              <a:spLocks noChangeArrowheads="1"/>
            </p:cNvSpPr>
            <p:nvPr/>
          </p:nvSpPr>
          <p:spPr bwMode="auto">
            <a:xfrm>
              <a:off x="72390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43" name="Rectangle 107"/>
            <p:cNvSpPr>
              <a:spLocks noChangeArrowheads="1"/>
            </p:cNvSpPr>
            <p:nvPr/>
          </p:nvSpPr>
          <p:spPr bwMode="auto">
            <a:xfrm>
              <a:off x="57150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44" name="Rectangle 108"/>
            <p:cNvSpPr>
              <a:spLocks noChangeArrowheads="1"/>
            </p:cNvSpPr>
            <p:nvPr/>
          </p:nvSpPr>
          <p:spPr bwMode="auto">
            <a:xfrm>
              <a:off x="5410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45" name="Rectangle 109"/>
            <p:cNvSpPr>
              <a:spLocks noChangeArrowheads="1"/>
            </p:cNvSpPr>
            <p:nvPr/>
          </p:nvSpPr>
          <p:spPr bwMode="auto">
            <a:xfrm>
              <a:off x="51054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46" name="Rectangle 110"/>
            <p:cNvSpPr>
              <a:spLocks noChangeArrowheads="1"/>
            </p:cNvSpPr>
            <p:nvPr/>
          </p:nvSpPr>
          <p:spPr bwMode="auto">
            <a:xfrm>
              <a:off x="75438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47" name="Rectangle 111"/>
            <p:cNvSpPr>
              <a:spLocks noChangeArrowheads="1"/>
            </p:cNvSpPr>
            <p:nvPr/>
          </p:nvSpPr>
          <p:spPr bwMode="auto">
            <a:xfrm>
              <a:off x="78486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48" name="Rectangle 112"/>
            <p:cNvSpPr>
              <a:spLocks noChangeArrowheads="1"/>
            </p:cNvSpPr>
            <p:nvPr/>
          </p:nvSpPr>
          <p:spPr bwMode="auto">
            <a:xfrm>
              <a:off x="81534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849" name="Group 113"/>
            <p:cNvGrpSpPr>
              <a:grpSpLocks/>
            </p:cNvGrpSpPr>
            <p:nvPr/>
          </p:nvGrpSpPr>
          <p:grpSpPr bwMode="auto">
            <a:xfrm>
              <a:off x="8763000" y="4343400"/>
              <a:ext cx="304800" cy="304800"/>
              <a:chOff x="3984" y="3792"/>
              <a:chExt cx="192" cy="192"/>
            </a:xfrm>
          </p:grpSpPr>
          <p:sp>
            <p:nvSpPr>
              <p:cNvPr id="33116" name="Line 114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7" name="Line 115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8" name="Line 116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9" name="Line 117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0" name="Line 118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1" name="Line 119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2" name="Line 120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3" name="Line 121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24" name="Line 122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850" name="Group 123"/>
            <p:cNvGrpSpPr>
              <a:grpSpLocks/>
            </p:cNvGrpSpPr>
            <p:nvPr/>
          </p:nvGrpSpPr>
          <p:grpSpPr bwMode="auto">
            <a:xfrm>
              <a:off x="4572000" y="4343400"/>
              <a:ext cx="228600" cy="304800"/>
              <a:chOff x="672" y="3984"/>
              <a:chExt cx="144" cy="192"/>
            </a:xfrm>
          </p:grpSpPr>
          <p:sp>
            <p:nvSpPr>
              <p:cNvPr id="33109" name="Line 124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0" name="Line 125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1" name="Line 126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2" name="Line 127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3" name="Line 128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4" name="Line 129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15" name="Line 130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851" name="Rectangle 131"/>
            <p:cNvSpPr>
              <a:spLocks noChangeArrowheads="1"/>
            </p:cNvSpPr>
            <p:nvPr/>
          </p:nvSpPr>
          <p:spPr bwMode="auto">
            <a:xfrm>
              <a:off x="48006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52" name="Rectangle 132"/>
            <p:cNvSpPr>
              <a:spLocks noChangeArrowheads="1"/>
            </p:cNvSpPr>
            <p:nvPr/>
          </p:nvSpPr>
          <p:spPr bwMode="auto">
            <a:xfrm>
              <a:off x="8458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54" name="Rectangle 134"/>
            <p:cNvSpPr>
              <a:spLocks noChangeArrowheads="1"/>
            </p:cNvSpPr>
            <p:nvPr/>
          </p:nvSpPr>
          <p:spPr bwMode="auto">
            <a:xfrm>
              <a:off x="66294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55" name="Rectangle 135"/>
            <p:cNvSpPr>
              <a:spLocks noChangeArrowheads="1"/>
            </p:cNvSpPr>
            <p:nvPr/>
          </p:nvSpPr>
          <p:spPr bwMode="auto">
            <a:xfrm>
              <a:off x="6324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2└┘</a:t>
              </a:r>
            </a:p>
          </p:txBody>
        </p:sp>
        <p:sp>
          <p:nvSpPr>
            <p:cNvPr id="32856" name="Rectangle 136"/>
            <p:cNvSpPr>
              <a:spLocks noChangeArrowheads="1"/>
            </p:cNvSpPr>
            <p:nvPr/>
          </p:nvSpPr>
          <p:spPr bwMode="auto">
            <a:xfrm>
              <a:off x="6934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57" name="Rectangle 137"/>
            <p:cNvSpPr>
              <a:spLocks noChangeArrowheads="1"/>
            </p:cNvSpPr>
            <p:nvPr/>
          </p:nvSpPr>
          <p:spPr bwMode="auto">
            <a:xfrm>
              <a:off x="72390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58" name="Rectangle 138"/>
            <p:cNvSpPr>
              <a:spLocks noChangeArrowheads="1"/>
            </p:cNvSpPr>
            <p:nvPr/>
          </p:nvSpPr>
          <p:spPr bwMode="auto">
            <a:xfrm>
              <a:off x="60198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59" name="Rectangle 139"/>
            <p:cNvSpPr>
              <a:spLocks noChangeArrowheads="1"/>
            </p:cNvSpPr>
            <p:nvPr/>
          </p:nvSpPr>
          <p:spPr bwMode="auto">
            <a:xfrm>
              <a:off x="57150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0" name="Rectangle 140"/>
            <p:cNvSpPr>
              <a:spLocks noChangeArrowheads="1"/>
            </p:cNvSpPr>
            <p:nvPr/>
          </p:nvSpPr>
          <p:spPr bwMode="auto">
            <a:xfrm>
              <a:off x="5410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1" name="Rectangle 141"/>
            <p:cNvSpPr>
              <a:spLocks noChangeArrowheads="1"/>
            </p:cNvSpPr>
            <p:nvPr/>
          </p:nvSpPr>
          <p:spPr bwMode="auto">
            <a:xfrm>
              <a:off x="51054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2" name="Rectangle 142"/>
            <p:cNvSpPr>
              <a:spLocks noChangeArrowheads="1"/>
            </p:cNvSpPr>
            <p:nvPr/>
          </p:nvSpPr>
          <p:spPr bwMode="auto">
            <a:xfrm>
              <a:off x="75438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3" name="Rectangle 143"/>
            <p:cNvSpPr>
              <a:spLocks noChangeArrowheads="1"/>
            </p:cNvSpPr>
            <p:nvPr/>
          </p:nvSpPr>
          <p:spPr bwMode="auto">
            <a:xfrm>
              <a:off x="7848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4" name="Rectangle 144"/>
            <p:cNvSpPr>
              <a:spLocks noChangeArrowheads="1"/>
            </p:cNvSpPr>
            <p:nvPr/>
          </p:nvSpPr>
          <p:spPr bwMode="auto">
            <a:xfrm>
              <a:off x="81534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865" name="Group 145"/>
            <p:cNvGrpSpPr>
              <a:grpSpLocks/>
            </p:cNvGrpSpPr>
            <p:nvPr/>
          </p:nvGrpSpPr>
          <p:grpSpPr bwMode="auto">
            <a:xfrm>
              <a:off x="8763000" y="4724400"/>
              <a:ext cx="304800" cy="304800"/>
              <a:chOff x="3984" y="3792"/>
              <a:chExt cx="192" cy="192"/>
            </a:xfrm>
          </p:grpSpPr>
          <p:sp>
            <p:nvSpPr>
              <p:cNvPr id="33100" name="Line 146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1" name="Line 147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2" name="Line 148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3" name="Line 149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4" name="Line 150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5" name="Line 151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6" name="Line 152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7" name="Line 153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108" name="Line 154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866" name="Group 155"/>
            <p:cNvGrpSpPr>
              <a:grpSpLocks/>
            </p:cNvGrpSpPr>
            <p:nvPr/>
          </p:nvGrpSpPr>
          <p:grpSpPr bwMode="auto">
            <a:xfrm>
              <a:off x="4572000" y="4724400"/>
              <a:ext cx="228600" cy="304800"/>
              <a:chOff x="672" y="3984"/>
              <a:chExt cx="144" cy="192"/>
            </a:xfrm>
          </p:grpSpPr>
          <p:sp>
            <p:nvSpPr>
              <p:cNvPr id="33093" name="Line 156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4" name="Line 157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5" name="Line 158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6" name="Line 159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7" name="Line 160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8" name="Line 161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9" name="Line 162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867" name="Rectangle 163"/>
            <p:cNvSpPr>
              <a:spLocks noChangeArrowheads="1"/>
            </p:cNvSpPr>
            <p:nvPr/>
          </p:nvSpPr>
          <p:spPr bwMode="auto">
            <a:xfrm>
              <a:off x="4800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8" name="Rectangle 164"/>
            <p:cNvSpPr>
              <a:spLocks noChangeArrowheads="1"/>
            </p:cNvSpPr>
            <p:nvPr/>
          </p:nvSpPr>
          <p:spPr bwMode="auto">
            <a:xfrm>
              <a:off x="8458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69" name="Rectangle 165"/>
            <p:cNvSpPr>
              <a:spLocks noChangeArrowheads="1"/>
            </p:cNvSpPr>
            <p:nvPr/>
          </p:nvSpPr>
          <p:spPr bwMode="auto">
            <a:xfrm>
              <a:off x="66294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70" name="Rectangle 166"/>
            <p:cNvSpPr>
              <a:spLocks noChangeArrowheads="1"/>
            </p:cNvSpPr>
            <p:nvPr/>
          </p:nvSpPr>
          <p:spPr bwMode="auto">
            <a:xfrm>
              <a:off x="6934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71" name="Rectangle 167"/>
            <p:cNvSpPr>
              <a:spLocks noChangeArrowheads="1"/>
            </p:cNvSpPr>
            <p:nvPr/>
          </p:nvSpPr>
          <p:spPr bwMode="auto">
            <a:xfrm>
              <a:off x="63246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73" name="Rectangle 169"/>
            <p:cNvSpPr>
              <a:spLocks noChangeArrowheads="1"/>
            </p:cNvSpPr>
            <p:nvPr/>
          </p:nvSpPr>
          <p:spPr bwMode="auto">
            <a:xfrm>
              <a:off x="57150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0└┘</a:t>
              </a:r>
            </a:p>
          </p:txBody>
        </p:sp>
        <p:sp>
          <p:nvSpPr>
            <p:cNvPr id="32874" name="Rectangle 170"/>
            <p:cNvSpPr>
              <a:spLocks noChangeArrowheads="1"/>
            </p:cNvSpPr>
            <p:nvPr/>
          </p:nvSpPr>
          <p:spPr bwMode="auto">
            <a:xfrm>
              <a:off x="72390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75" name="Rectangle 171"/>
            <p:cNvSpPr>
              <a:spLocks noChangeArrowheads="1"/>
            </p:cNvSpPr>
            <p:nvPr/>
          </p:nvSpPr>
          <p:spPr bwMode="auto">
            <a:xfrm>
              <a:off x="54102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76" name="Rectangle 172"/>
            <p:cNvSpPr>
              <a:spLocks noChangeArrowheads="1"/>
            </p:cNvSpPr>
            <p:nvPr/>
          </p:nvSpPr>
          <p:spPr bwMode="auto">
            <a:xfrm>
              <a:off x="51054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77" name="Rectangle 173"/>
            <p:cNvSpPr>
              <a:spLocks noChangeArrowheads="1"/>
            </p:cNvSpPr>
            <p:nvPr/>
          </p:nvSpPr>
          <p:spPr bwMode="auto">
            <a:xfrm>
              <a:off x="75438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78" name="Rectangle 174"/>
            <p:cNvSpPr>
              <a:spLocks noChangeArrowheads="1"/>
            </p:cNvSpPr>
            <p:nvPr/>
          </p:nvSpPr>
          <p:spPr bwMode="auto">
            <a:xfrm>
              <a:off x="78486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79" name="Rectangle 175"/>
            <p:cNvSpPr>
              <a:spLocks noChangeArrowheads="1"/>
            </p:cNvSpPr>
            <p:nvPr/>
          </p:nvSpPr>
          <p:spPr bwMode="auto">
            <a:xfrm>
              <a:off x="81534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880" name="Group 176"/>
            <p:cNvGrpSpPr>
              <a:grpSpLocks/>
            </p:cNvGrpSpPr>
            <p:nvPr/>
          </p:nvGrpSpPr>
          <p:grpSpPr bwMode="auto">
            <a:xfrm>
              <a:off x="8763000" y="3962400"/>
              <a:ext cx="304800" cy="304800"/>
              <a:chOff x="3984" y="3792"/>
              <a:chExt cx="192" cy="192"/>
            </a:xfrm>
          </p:grpSpPr>
          <p:sp>
            <p:nvSpPr>
              <p:cNvPr id="33084" name="Line 177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5" name="Line 178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6" name="Line 179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7" name="Line 180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8" name="Line 181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9" name="Line 182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0" name="Line 183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1" name="Line 184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92" name="Line 185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881" name="Group 186"/>
            <p:cNvGrpSpPr>
              <a:grpSpLocks/>
            </p:cNvGrpSpPr>
            <p:nvPr/>
          </p:nvGrpSpPr>
          <p:grpSpPr bwMode="auto">
            <a:xfrm>
              <a:off x="4572000" y="3962400"/>
              <a:ext cx="228600" cy="304800"/>
              <a:chOff x="672" y="3984"/>
              <a:chExt cx="144" cy="192"/>
            </a:xfrm>
          </p:grpSpPr>
          <p:sp>
            <p:nvSpPr>
              <p:cNvPr id="33077" name="Line 187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8" name="Line 188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9" name="Line 189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0" name="Line 190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1" name="Line 191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2" name="Line 192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83" name="Line 193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882" name="Rectangle 194"/>
            <p:cNvSpPr>
              <a:spLocks noChangeArrowheads="1"/>
            </p:cNvSpPr>
            <p:nvPr/>
          </p:nvSpPr>
          <p:spPr bwMode="auto">
            <a:xfrm>
              <a:off x="48006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83" name="Rectangle 195"/>
            <p:cNvSpPr>
              <a:spLocks noChangeArrowheads="1"/>
            </p:cNvSpPr>
            <p:nvPr/>
          </p:nvSpPr>
          <p:spPr bwMode="auto">
            <a:xfrm>
              <a:off x="84582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84" name="Rectangle 196"/>
            <p:cNvSpPr>
              <a:spLocks noChangeArrowheads="1"/>
            </p:cNvSpPr>
            <p:nvPr/>
          </p:nvSpPr>
          <p:spPr bwMode="auto">
            <a:xfrm>
              <a:off x="66294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85" name="Rectangle 197"/>
            <p:cNvSpPr>
              <a:spLocks noChangeArrowheads="1"/>
            </p:cNvSpPr>
            <p:nvPr/>
          </p:nvSpPr>
          <p:spPr bwMode="auto">
            <a:xfrm>
              <a:off x="69342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86" name="Rectangle 198"/>
            <p:cNvSpPr>
              <a:spLocks noChangeArrowheads="1"/>
            </p:cNvSpPr>
            <p:nvPr/>
          </p:nvSpPr>
          <p:spPr bwMode="auto">
            <a:xfrm>
              <a:off x="63246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87" name="Rectangle 199"/>
            <p:cNvSpPr>
              <a:spLocks noChangeArrowheads="1"/>
            </p:cNvSpPr>
            <p:nvPr/>
          </p:nvSpPr>
          <p:spPr bwMode="auto">
            <a:xfrm>
              <a:off x="60198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889" name="Rectangle 201"/>
            <p:cNvSpPr>
              <a:spLocks noChangeArrowheads="1"/>
            </p:cNvSpPr>
            <p:nvPr/>
          </p:nvSpPr>
          <p:spPr bwMode="auto">
            <a:xfrm>
              <a:off x="72390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0" name="Rectangle 202"/>
            <p:cNvSpPr>
              <a:spLocks noChangeArrowheads="1"/>
            </p:cNvSpPr>
            <p:nvPr/>
          </p:nvSpPr>
          <p:spPr bwMode="auto">
            <a:xfrm>
              <a:off x="54102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1" name="Rectangle 203"/>
            <p:cNvSpPr>
              <a:spLocks noChangeArrowheads="1"/>
            </p:cNvSpPr>
            <p:nvPr/>
          </p:nvSpPr>
          <p:spPr bwMode="auto">
            <a:xfrm>
              <a:off x="51054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2" name="Rectangle 204"/>
            <p:cNvSpPr>
              <a:spLocks noChangeArrowheads="1"/>
            </p:cNvSpPr>
            <p:nvPr/>
          </p:nvSpPr>
          <p:spPr bwMode="auto">
            <a:xfrm>
              <a:off x="75438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3" name="Rectangle 205"/>
            <p:cNvSpPr>
              <a:spLocks noChangeArrowheads="1"/>
            </p:cNvSpPr>
            <p:nvPr/>
          </p:nvSpPr>
          <p:spPr bwMode="auto">
            <a:xfrm>
              <a:off x="78486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4" name="Rectangle 206"/>
            <p:cNvSpPr>
              <a:spLocks noChangeArrowheads="1"/>
            </p:cNvSpPr>
            <p:nvPr/>
          </p:nvSpPr>
          <p:spPr bwMode="auto">
            <a:xfrm>
              <a:off x="81534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895" name="Group 207"/>
            <p:cNvGrpSpPr>
              <a:grpSpLocks/>
            </p:cNvGrpSpPr>
            <p:nvPr/>
          </p:nvGrpSpPr>
          <p:grpSpPr bwMode="auto">
            <a:xfrm>
              <a:off x="8763000" y="3581400"/>
              <a:ext cx="304800" cy="304800"/>
              <a:chOff x="3984" y="3792"/>
              <a:chExt cx="192" cy="192"/>
            </a:xfrm>
          </p:grpSpPr>
          <p:sp>
            <p:nvSpPr>
              <p:cNvPr id="33068" name="Line 208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9" name="Line 209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0" name="Line 210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1" name="Line 211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2" name="Line 212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3" name="Line 213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4" name="Line 214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5" name="Line 215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76" name="Line 216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896" name="Group 217"/>
            <p:cNvGrpSpPr>
              <a:grpSpLocks/>
            </p:cNvGrpSpPr>
            <p:nvPr/>
          </p:nvGrpSpPr>
          <p:grpSpPr bwMode="auto">
            <a:xfrm>
              <a:off x="4572000" y="3581400"/>
              <a:ext cx="228600" cy="304800"/>
              <a:chOff x="672" y="3984"/>
              <a:chExt cx="144" cy="192"/>
            </a:xfrm>
          </p:grpSpPr>
          <p:sp>
            <p:nvSpPr>
              <p:cNvPr id="33061" name="Line 218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2" name="Line 219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3" name="Line 220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4" name="Line 221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5" name="Line 222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6" name="Line 223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7" name="Line 224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897" name="Rectangle 225"/>
            <p:cNvSpPr>
              <a:spLocks noChangeArrowheads="1"/>
            </p:cNvSpPr>
            <p:nvPr/>
          </p:nvSpPr>
          <p:spPr bwMode="auto">
            <a:xfrm>
              <a:off x="48006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8" name="Rectangle 226"/>
            <p:cNvSpPr>
              <a:spLocks noChangeArrowheads="1"/>
            </p:cNvSpPr>
            <p:nvPr/>
          </p:nvSpPr>
          <p:spPr bwMode="auto">
            <a:xfrm>
              <a:off x="84582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899" name="Rectangle 227"/>
            <p:cNvSpPr>
              <a:spLocks noChangeArrowheads="1"/>
            </p:cNvSpPr>
            <p:nvPr/>
          </p:nvSpPr>
          <p:spPr bwMode="auto">
            <a:xfrm>
              <a:off x="66294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00" name="Rectangle 228"/>
            <p:cNvSpPr>
              <a:spLocks noChangeArrowheads="1"/>
            </p:cNvSpPr>
            <p:nvPr/>
          </p:nvSpPr>
          <p:spPr bwMode="auto">
            <a:xfrm>
              <a:off x="69342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01" name="Rectangle 229"/>
            <p:cNvSpPr>
              <a:spLocks noChangeArrowheads="1"/>
            </p:cNvSpPr>
            <p:nvPr/>
          </p:nvSpPr>
          <p:spPr bwMode="auto">
            <a:xfrm>
              <a:off x="63246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02" name="Rectangle 230"/>
            <p:cNvSpPr>
              <a:spLocks noChangeArrowheads="1"/>
            </p:cNvSpPr>
            <p:nvPr/>
          </p:nvSpPr>
          <p:spPr bwMode="auto">
            <a:xfrm>
              <a:off x="57150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03" name="Rectangle 231"/>
            <p:cNvSpPr>
              <a:spLocks noChangeArrowheads="1"/>
            </p:cNvSpPr>
            <p:nvPr/>
          </p:nvSpPr>
          <p:spPr bwMode="auto">
            <a:xfrm>
              <a:off x="60198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04" name="Rectangle 232"/>
            <p:cNvSpPr>
              <a:spLocks noChangeArrowheads="1"/>
            </p:cNvSpPr>
            <p:nvPr/>
          </p:nvSpPr>
          <p:spPr bwMode="auto">
            <a:xfrm>
              <a:off x="72390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05" name="Rectangle 233"/>
            <p:cNvSpPr>
              <a:spLocks noChangeArrowheads="1"/>
            </p:cNvSpPr>
            <p:nvPr/>
          </p:nvSpPr>
          <p:spPr bwMode="auto">
            <a:xfrm>
              <a:off x="5410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06" name="Rectangle 234"/>
            <p:cNvSpPr>
              <a:spLocks noChangeArrowheads="1"/>
            </p:cNvSpPr>
            <p:nvPr/>
          </p:nvSpPr>
          <p:spPr bwMode="auto">
            <a:xfrm>
              <a:off x="51054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07" name="Rectangle 235"/>
            <p:cNvSpPr>
              <a:spLocks noChangeArrowheads="1"/>
            </p:cNvSpPr>
            <p:nvPr/>
          </p:nvSpPr>
          <p:spPr bwMode="auto">
            <a:xfrm>
              <a:off x="75438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08" name="Rectangle 236"/>
            <p:cNvSpPr>
              <a:spLocks noChangeArrowheads="1"/>
            </p:cNvSpPr>
            <p:nvPr/>
          </p:nvSpPr>
          <p:spPr bwMode="auto">
            <a:xfrm>
              <a:off x="78486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09" name="Rectangle 237"/>
            <p:cNvSpPr>
              <a:spLocks noChangeArrowheads="1"/>
            </p:cNvSpPr>
            <p:nvPr/>
          </p:nvSpPr>
          <p:spPr bwMode="auto">
            <a:xfrm>
              <a:off x="81534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910" name="Group 238"/>
            <p:cNvGrpSpPr>
              <a:grpSpLocks/>
            </p:cNvGrpSpPr>
            <p:nvPr/>
          </p:nvGrpSpPr>
          <p:grpSpPr bwMode="auto">
            <a:xfrm>
              <a:off x="8763000" y="3200400"/>
              <a:ext cx="304800" cy="304800"/>
              <a:chOff x="3984" y="3792"/>
              <a:chExt cx="192" cy="192"/>
            </a:xfrm>
          </p:grpSpPr>
          <p:sp>
            <p:nvSpPr>
              <p:cNvPr id="33052" name="Line 239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3" name="Line 240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4" name="Line 241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5" name="Line 242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6" name="Line 243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7" name="Line 244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8" name="Line 245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9" name="Line 246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60" name="Line 247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911" name="Group 248"/>
            <p:cNvGrpSpPr>
              <a:grpSpLocks/>
            </p:cNvGrpSpPr>
            <p:nvPr/>
          </p:nvGrpSpPr>
          <p:grpSpPr bwMode="auto">
            <a:xfrm>
              <a:off x="4572000" y="3200400"/>
              <a:ext cx="228600" cy="304800"/>
              <a:chOff x="672" y="3984"/>
              <a:chExt cx="144" cy="192"/>
            </a:xfrm>
          </p:grpSpPr>
          <p:sp>
            <p:nvSpPr>
              <p:cNvPr id="33045" name="Line 249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6" name="Line 250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7" name="Line 251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8" name="Line 252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9" name="Line 253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0" name="Line 254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51" name="Line 255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12" name="Rectangle 256"/>
            <p:cNvSpPr>
              <a:spLocks noChangeArrowheads="1"/>
            </p:cNvSpPr>
            <p:nvPr/>
          </p:nvSpPr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13" name="Rectangle 257"/>
            <p:cNvSpPr>
              <a:spLocks noChangeArrowheads="1"/>
            </p:cNvSpPr>
            <p:nvPr/>
          </p:nvSpPr>
          <p:spPr bwMode="auto">
            <a:xfrm>
              <a:off x="8458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14" name="Rectangle 258"/>
            <p:cNvSpPr>
              <a:spLocks noChangeArrowheads="1"/>
            </p:cNvSpPr>
            <p:nvPr/>
          </p:nvSpPr>
          <p:spPr bwMode="auto">
            <a:xfrm>
              <a:off x="66294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15" name="Rectangle 259"/>
            <p:cNvSpPr>
              <a:spLocks noChangeArrowheads="1"/>
            </p:cNvSpPr>
            <p:nvPr/>
          </p:nvSpPr>
          <p:spPr bwMode="auto">
            <a:xfrm>
              <a:off x="6934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16" name="Rectangle 260"/>
            <p:cNvSpPr>
              <a:spLocks noChangeArrowheads="1"/>
            </p:cNvSpPr>
            <p:nvPr/>
          </p:nvSpPr>
          <p:spPr bwMode="auto">
            <a:xfrm>
              <a:off x="60198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17" name="Rectangle 261"/>
            <p:cNvSpPr>
              <a:spLocks noChangeArrowheads="1"/>
            </p:cNvSpPr>
            <p:nvPr/>
          </p:nvSpPr>
          <p:spPr bwMode="auto">
            <a:xfrm>
              <a:off x="57150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18" name="Rectangle 262"/>
            <p:cNvSpPr>
              <a:spLocks noChangeArrowheads="1"/>
            </p:cNvSpPr>
            <p:nvPr/>
          </p:nvSpPr>
          <p:spPr bwMode="auto">
            <a:xfrm>
              <a:off x="63246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19" name="Rectangle 263"/>
            <p:cNvSpPr>
              <a:spLocks noChangeArrowheads="1"/>
            </p:cNvSpPr>
            <p:nvPr/>
          </p:nvSpPr>
          <p:spPr bwMode="auto">
            <a:xfrm>
              <a:off x="72390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0" name="Rectangle 264"/>
            <p:cNvSpPr>
              <a:spLocks noChangeArrowheads="1"/>
            </p:cNvSpPr>
            <p:nvPr/>
          </p:nvSpPr>
          <p:spPr bwMode="auto">
            <a:xfrm>
              <a:off x="54102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1" name="Rectangle 265"/>
            <p:cNvSpPr>
              <a:spLocks noChangeArrowheads="1"/>
            </p:cNvSpPr>
            <p:nvPr/>
          </p:nvSpPr>
          <p:spPr bwMode="auto">
            <a:xfrm>
              <a:off x="51054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2" name="Rectangle 266"/>
            <p:cNvSpPr>
              <a:spLocks noChangeArrowheads="1"/>
            </p:cNvSpPr>
            <p:nvPr/>
          </p:nvSpPr>
          <p:spPr bwMode="auto">
            <a:xfrm>
              <a:off x="75438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3" name="Rectangle 267"/>
            <p:cNvSpPr>
              <a:spLocks noChangeArrowheads="1"/>
            </p:cNvSpPr>
            <p:nvPr/>
          </p:nvSpPr>
          <p:spPr bwMode="auto">
            <a:xfrm>
              <a:off x="78486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4" name="Rectangle 268"/>
            <p:cNvSpPr>
              <a:spLocks noChangeArrowheads="1"/>
            </p:cNvSpPr>
            <p:nvPr/>
          </p:nvSpPr>
          <p:spPr bwMode="auto">
            <a:xfrm>
              <a:off x="81534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925" name="Group 269"/>
            <p:cNvGrpSpPr>
              <a:grpSpLocks/>
            </p:cNvGrpSpPr>
            <p:nvPr/>
          </p:nvGrpSpPr>
          <p:grpSpPr bwMode="auto">
            <a:xfrm>
              <a:off x="8763000" y="2819400"/>
              <a:ext cx="304800" cy="304800"/>
              <a:chOff x="3984" y="3792"/>
              <a:chExt cx="192" cy="192"/>
            </a:xfrm>
          </p:grpSpPr>
          <p:sp>
            <p:nvSpPr>
              <p:cNvPr id="33036" name="Line 270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7" name="Line 271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8" name="Line 272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9" name="Line 273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0" name="Line 274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1" name="Line 275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2" name="Line 276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3" name="Line 277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44" name="Line 278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926" name="Group 279"/>
            <p:cNvGrpSpPr>
              <a:grpSpLocks/>
            </p:cNvGrpSpPr>
            <p:nvPr/>
          </p:nvGrpSpPr>
          <p:grpSpPr bwMode="auto">
            <a:xfrm>
              <a:off x="4572000" y="2819400"/>
              <a:ext cx="228600" cy="304800"/>
              <a:chOff x="672" y="3984"/>
              <a:chExt cx="144" cy="192"/>
            </a:xfrm>
          </p:grpSpPr>
          <p:sp>
            <p:nvSpPr>
              <p:cNvPr id="33029" name="Line 280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0" name="Line 281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1" name="Line 282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2" name="Line 283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3" name="Line 284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4" name="Line 285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35" name="Line 286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27" name="Rectangle 287"/>
            <p:cNvSpPr>
              <a:spLocks noChangeArrowheads="1"/>
            </p:cNvSpPr>
            <p:nvPr/>
          </p:nvSpPr>
          <p:spPr bwMode="auto">
            <a:xfrm>
              <a:off x="48006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8" name="Rectangle 288"/>
            <p:cNvSpPr>
              <a:spLocks noChangeArrowheads="1"/>
            </p:cNvSpPr>
            <p:nvPr/>
          </p:nvSpPr>
          <p:spPr bwMode="auto">
            <a:xfrm>
              <a:off x="84582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29" name="Rectangle 289"/>
            <p:cNvSpPr>
              <a:spLocks noChangeArrowheads="1"/>
            </p:cNvSpPr>
            <p:nvPr/>
          </p:nvSpPr>
          <p:spPr bwMode="auto">
            <a:xfrm>
              <a:off x="63246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30" name="Rectangle 290"/>
            <p:cNvSpPr>
              <a:spLocks noChangeArrowheads="1"/>
            </p:cNvSpPr>
            <p:nvPr/>
          </p:nvSpPr>
          <p:spPr bwMode="auto">
            <a:xfrm>
              <a:off x="69342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31" name="Rectangle 291"/>
            <p:cNvSpPr>
              <a:spLocks noChangeArrowheads="1"/>
            </p:cNvSpPr>
            <p:nvPr/>
          </p:nvSpPr>
          <p:spPr bwMode="auto">
            <a:xfrm>
              <a:off x="60198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32" name="Rectangle 292"/>
            <p:cNvSpPr>
              <a:spLocks noChangeArrowheads="1"/>
            </p:cNvSpPr>
            <p:nvPr/>
          </p:nvSpPr>
          <p:spPr bwMode="auto">
            <a:xfrm>
              <a:off x="57150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33" name="Rectangle 293"/>
            <p:cNvSpPr>
              <a:spLocks noChangeArrowheads="1"/>
            </p:cNvSpPr>
            <p:nvPr/>
          </p:nvSpPr>
          <p:spPr bwMode="auto">
            <a:xfrm>
              <a:off x="66294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34" name="Rectangle 294"/>
            <p:cNvSpPr>
              <a:spLocks noChangeArrowheads="1"/>
            </p:cNvSpPr>
            <p:nvPr/>
          </p:nvSpPr>
          <p:spPr bwMode="auto">
            <a:xfrm>
              <a:off x="72390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35" name="Rectangle 295"/>
            <p:cNvSpPr>
              <a:spLocks noChangeArrowheads="1"/>
            </p:cNvSpPr>
            <p:nvPr/>
          </p:nvSpPr>
          <p:spPr bwMode="auto">
            <a:xfrm>
              <a:off x="54102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36" name="Rectangle 296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37" name="Rectangle 297"/>
            <p:cNvSpPr>
              <a:spLocks noChangeArrowheads="1"/>
            </p:cNvSpPr>
            <p:nvPr/>
          </p:nvSpPr>
          <p:spPr bwMode="auto">
            <a:xfrm>
              <a:off x="75438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38" name="Rectangle 298"/>
            <p:cNvSpPr>
              <a:spLocks noChangeArrowheads="1"/>
            </p:cNvSpPr>
            <p:nvPr/>
          </p:nvSpPr>
          <p:spPr bwMode="auto">
            <a:xfrm>
              <a:off x="78486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39" name="Rectangle 299"/>
            <p:cNvSpPr>
              <a:spLocks noChangeArrowheads="1"/>
            </p:cNvSpPr>
            <p:nvPr/>
          </p:nvSpPr>
          <p:spPr bwMode="auto">
            <a:xfrm>
              <a:off x="8153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940" name="Group 300"/>
            <p:cNvGrpSpPr>
              <a:grpSpLocks/>
            </p:cNvGrpSpPr>
            <p:nvPr/>
          </p:nvGrpSpPr>
          <p:grpSpPr bwMode="auto">
            <a:xfrm>
              <a:off x="8763000" y="2438400"/>
              <a:ext cx="304800" cy="304800"/>
              <a:chOff x="3984" y="3792"/>
              <a:chExt cx="192" cy="192"/>
            </a:xfrm>
          </p:grpSpPr>
          <p:sp>
            <p:nvSpPr>
              <p:cNvPr id="33020" name="Line 301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1" name="Line 302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2" name="Line 303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3" name="Line 304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4" name="Line 305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5" name="Line 306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6" name="Line 307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7" name="Line 308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28" name="Line 309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941" name="Group 310"/>
            <p:cNvGrpSpPr>
              <a:grpSpLocks/>
            </p:cNvGrpSpPr>
            <p:nvPr/>
          </p:nvGrpSpPr>
          <p:grpSpPr bwMode="auto">
            <a:xfrm>
              <a:off x="4572000" y="2438400"/>
              <a:ext cx="228600" cy="304800"/>
              <a:chOff x="672" y="3984"/>
              <a:chExt cx="144" cy="192"/>
            </a:xfrm>
          </p:grpSpPr>
          <p:sp>
            <p:nvSpPr>
              <p:cNvPr id="33013" name="Line 311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4" name="Line 312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5" name="Line 313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6" name="Line 314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7" name="Line 315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8" name="Line 316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9" name="Line 317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42" name="Rectangle 318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43" name="Rectangle 319"/>
            <p:cNvSpPr>
              <a:spLocks noChangeArrowheads="1"/>
            </p:cNvSpPr>
            <p:nvPr/>
          </p:nvSpPr>
          <p:spPr bwMode="auto">
            <a:xfrm>
              <a:off x="84582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44" name="Rectangle 320"/>
            <p:cNvSpPr>
              <a:spLocks noChangeArrowheads="1"/>
            </p:cNvSpPr>
            <p:nvPr/>
          </p:nvSpPr>
          <p:spPr bwMode="auto">
            <a:xfrm>
              <a:off x="63246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45" name="Rectangle 321"/>
            <p:cNvSpPr>
              <a:spLocks noChangeArrowheads="1"/>
            </p:cNvSpPr>
            <p:nvPr/>
          </p:nvSpPr>
          <p:spPr bwMode="auto">
            <a:xfrm>
              <a:off x="60198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46" name="Rectangle 322"/>
            <p:cNvSpPr>
              <a:spLocks noChangeArrowheads="1"/>
            </p:cNvSpPr>
            <p:nvPr/>
          </p:nvSpPr>
          <p:spPr bwMode="auto">
            <a:xfrm>
              <a:off x="57150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47" name="Rectangle 323"/>
            <p:cNvSpPr>
              <a:spLocks noChangeArrowheads="1"/>
            </p:cNvSpPr>
            <p:nvPr/>
          </p:nvSpPr>
          <p:spPr bwMode="auto">
            <a:xfrm>
              <a:off x="69342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1└┘</a:t>
              </a:r>
            </a:p>
          </p:txBody>
        </p:sp>
        <p:sp>
          <p:nvSpPr>
            <p:cNvPr id="32948" name="Rectangle 324"/>
            <p:cNvSpPr>
              <a:spLocks noChangeArrowheads="1"/>
            </p:cNvSpPr>
            <p:nvPr/>
          </p:nvSpPr>
          <p:spPr bwMode="auto">
            <a:xfrm>
              <a:off x="6629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50" name="Rectangle 326"/>
            <p:cNvSpPr>
              <a:spLocks noChangeArrowheads="1"/>
            </p:cNvSpPr>
            <p:nvPr/>
          </p:nvSpPr>
          <p:spPr bwMode="auto">
            <a:xfrm>
              <a:off x="72390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51" name="Rectangle 327"/>
            <p:cNvSpPr>
              <a:spLocks noChangeArrowheads="1"/>
            </p:cNvSpPr>
            <p:nvPr/>
          </p:nvSpPr>
          <p:spPr bwMode="auto">
            <a:xfrm>
              <a:off x="54102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52" name="Rectangle 328"/>
            <p:cNvSpPr>
              <a:spLocks noChangeArrowheads="1"/>
            </p:cNvSpPr>
            <p:nvPr/>
          </p:nvSpPr>
          <p:spPr bwMode="auto">
            <a:xfrm>
              <a:off x="51054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53" name="Rectangle 329"/>
            <p:cNvSpPr>
              <a:spLocks noChangeArrowheads="1"/>
            </p:cNvSpPr>
            <p:nvPr/>
          </p:nvSpPr>
          <p:spPr bwMode="auto">
            <a:xfrm>
              <a:off x="75438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54" name="Rectangle 330"/>
            <p:cNvSpPr>
              <a:spLocks noChangeArrowheads="1"/>
            </p:cNvSpPr>
            <p:nvPr/>
          </p:nvSpPr>
          <p:spPr bwMode="auto">
            <a:xfrm>
              <a:off x="78486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55" name="Rectangle 331"/>
            <p:cNvSpPr>
              <a:spLocks noChangeArrowheads="1"/>
            </p:cNvSpPr>
            <p:nvPr/>
          </p:nvSpPr>
          <p:spPr bwMode="auto">
            <a:xfrm>
              <a:off x="81534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956" name="Group 332"/>
            <p:cNvGrpSpPr>
              <a:grpSpLocks/>
            </p:cNvGrpSpPr>
            <p:nvPr/>
          </p:nvGrpSpPr>
          <p:grpSpPr bwMode="auto">
            <a:xfrm>
              <a:off x="8763000" y="2057400"/>
              <a:ext cx="304800" cy="304800"/>
              <a:chOff x="3984" y="3792"/>
              <a:chExt cx="192" cy="192"/>
            </a:xfrm>
          </p:grpSpPr>
          <p:sp>
            <p:nvSpPr>
              <p:cNvPr id="33004" name="Line 333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5" name="Line 334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6" name="Line 335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7" name="Line 336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8" name="Line 337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9" name="Line 338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0" name="Line 339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1" name="Line 340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12" name="Line 341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957" name="Group 342"/>
            <p:cNvGrpSpPr>
              <a:grpSpLocks/>
            </p:cNvGrpSpPr>
            <p:nvPr/>
          </p:nvGrpSpPr>
          <p:grpSpPr bwMode="auto">
            <a:xfrm>
              <a:off x="4572000" y="2057400"/>
              <a:ext cx="228600" cy="304800"/>
              <a:chOff x="672" y="3984"/>
              <a:chExt cx="144" cy="192"/>
            </a:xfrm>
          </p:grpSpPr>
          <p:sp>
            <p:nvSpPr>
              <p:cNvPr id="32997" name="Line 343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8" name="Line 344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9" name="Line 345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0" name="Line 346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1" name="Line 347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2" name="Line 348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3003" name="Line 349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58" name="Rectangle 350"/>
            <p:cNvSpPr>
              <a:spLocks noChangeArrowheads="1"/>
            </p:cNvSpPr>
            <p:nvPr/>
          </p:nvSpPr>
          <p:spPr bwMode="auto">
            <a:xfrm>
              <a:off x="48006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59" name="Rectangle 351"/>
            <p:cNvSpPr>
              <a:spLocks noChangeArrowheads="1"/>
            </p:cNvSpPr>
            <p:nvPr/>
          </p:nvSpPr>
          <p:spPr bwMode="auto">
            <a:xfrm>
              <a:off x="84582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60" name="Rectangle 352"/>
            <p:cNvSpPr>
              <a:spLocks noChangeArrowheads="1"/>
            </p:cNvSpPr>
            <p:nvPr/>
          </p:nvSpPr>
          <p:spPr bwMode="auto">
            <a:xfrm>
              <a:off x="63246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61" name="Rectangle 353"/>
            <p:cNvSpPr>
              <a:spLocks noChangeArrowheads="1"/>
            </p:cNvSpPr>
            <p:nvPr/>
          </p:nvSpPr>
          <p:spPr bwMode="auto">
            <a:xfrm>
              <a:off x="60198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62" name="Rectangle 354"/>
            <p:cNvSpPr>
              <a:spLocks noChangeArrowheads="1"/>
            </p:cNvSpPr>
            <p:nvPr/>
          </p:nvSpPr>
          <p:spPr bwMode="auto">
            <a:xfrm>
              <a:off x="57150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63" name="Rectangle 355"/>
            <p:cNvSpPr>
              <a:spLocks noChangeArrowheads="1"/>
            </p:cNvSpPr>
            <p:nvPr/>
          </p:nvSpPr>
          <p:spPr bwMode="auto">
            <a:xfrm>
              <a:off x="66294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64" name="Rectangle 356"/>
            <p:cNvSpPr>
              <a:spLocks noChangeArrowheads="1"/>
            </p:cNvSpPr>
            <p:nvPr/>
          </p:nvSpPr>
          <p:spPr bwMode="auto">
            <a:xfrm>
              <a:off x="69342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65" name="Rectangle 357"/>
            <p:cNvSpPr>
              <a:spLocks noChangeArrowheads="1"/>
            </p:cNvSpPr>
            <p:nvPr/>
          </p:nvSpPr>
          <p:spPr bwMode="auto">
            <a:xfrm>
              <a:off x="72390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66" name="Rectangle 358"/>
            <p:cNvSpPr>
              <a:spLocks noChangeArrowheads="1"/>
            </p:cNvSpPr>
            <p:nvPr/>
          </p:nvSpPr>
          <p:spPr bwMode="auto">
            <a:xfrm>
              <a:off x="54102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67" name="Rectangle 359"/>
            <p:cNvSpPr>
              <a:spLocks noChangeArrowheads="1"/>
            </p:cNvSpPr>
            <p:nvPr/>
          </p:nvSpPr>
          <p:spPr bwMode="auto">
            <a:xfrm>
              <a:off x="51054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68" name="Rectangle 360"/>
            <p:cNvSpPr>
              <a:spLocks noChangeArrowheads="1"/>
            </p:cNvSpPr>
            <p:nvPr/>
          </p:nvSpPr>
          <p:spPr bwMode="auto">
            <a:xfrm>
              <a:off x="75438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69" name="Rectangle 361"/>
            <p:cNvSpPr>
              <a:spLocks noChangeArrowheads="1"/>
            </p:cNvSpPr>
            <p:nvPr/>
          </p:nvSpPr>
          <p:spPr bwMode="auto">
            <a:xfrm>
              <a:off x="78486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70" name="Rectangle 362"/>
            <p:cNvSpPr>
              <a:spLocks noChangeArrowheads="1"/>
            </p:cNvSpPr>
            <p:nvPr/>
          </p:nvSpPr>
          <p:spPr bwMode="auto">
            <a:xfrm>
              <a:off x="81534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2971" name="Group 363"/>
            <p:cNvGrpSpPr>
              <a:grpSpLocks/>
            </p:cNvGrpSpPr>
            <p:nvPr/>
          </p:nvGrpSpPr>
          <p:grpSpPr bwMode="auto">
            <a:xfrm>
              <a:off x="8763000" y="1676400"/>
              <a:ext cx="304800" cy="304800"/>
              <a:chOff x="3984" y="3792"/>
              <a:chExt cx="192" cy="192"/>
            </a:xfrm>
          </p:grpSpPr>
          <p:sp>
            <p:nvSpPr>
              <p:cNvPr id="32988" name="Line 364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9" name="Line 365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0" name="Line 366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1" name="Line 367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2" name="Line 368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3" name="Line 369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4" name="Line 370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5" name="Line 371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96" name="Line 372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2972" name="Group 373"/>
            <p:cNvGrpSpPr>
              <a:grpSpLocks/>
            </p:cNvGrpSpPr>
            <p:nvPr/>
          </p:nvGrpSpPr>
          <p:grpSpPr bwMode="auto">
            <a:xfrm>
              <a:off x="4572000" y="1676400"/>
              <a:ext cx="228600" cy="304800"/>
              <a:chOff x="672" y="3984"/>
              <a:chExt cx="144" cy="192"/>
            </a:xfrm>
          </p:grpSpPr>
          <p:sp>
            <p:nvSpPr>
              <p:cNvPr id="32981" name="Line 374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2" name="Line 375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3" name="Line 376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4" name="Line 377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5" name="Line 378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6" name="Line 379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987" name="Line 380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2973" name="Rectangle 381"/>
            <p:cNvSpPr>
              <a:spLocks noChangeArrowheads="1"/>
            </p:cNvSpPr>
            <p:nvPr/>
          </p:nvSpPr>
          <p:spPr bwMode="auto">
            <a:xfrm>
              <a:off x="48006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74" name="Rectangle 382"/>
            <p:cNvSpPr>
              <a:spLocks noChangeArrowheads="1"/>
            </p:cNvSpPr>
            <p:nvPr/>
          </p:nvSpPr>
          <p:spPr bwMode="auto">
            <a:xfrm>
              <a:off x="84582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2975" name="Rectangle 383"/>
            <p:cNvSpPr>
              <a:spLocks noChangeArrowheads="1"/>
            </p:cNvSpPr>
            <p:nvPr/>
          </p:nvSpPr>
          <p:spPr bwMode="auto">
            <a:xfrm>
              <a:off x="63246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76" name="Rectangle 384"/>
            <p:cNvSpPr>
              <a:spLocks noChangeArrowheads="1"/>
            </p:cNvSpPr>
            <p:nvPr/>
          </p:nvSpPr>
          <p:spPr bwMode="auto">
            <a:xfrm>
              <a:off x="60198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77" name="Rectangle 385"/>
            <p:cNvSpPr>
              <a:spLocks noChangeArrowheads="1"/>
            </p:cNvSpPr>
            <p:nvPr/>
          </p:nvSpPr>
          <p:spPr bwMode="auto">
            <a:xfrm>
              <a:off x="57150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78" name="Rectangle 386"/>
            <p:cNvSpPr>
              <a:spLocks noChangeArrowheads="1"/>
            </p:cNvSpPr>
            <p:nvPr/>
          </p:nvSpPr>
          <p:spPr bwMode="auto">
            <a:xfrm>
              <a:off x="66294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79" name="Rectangle 387"/>
            <p:cNvSpPr>
              <a:spLocks noChangeArrowheads="1"/>
            </p:cNvSpPr>
            <p:nvPr/>
          </p:nvSpPr>
          <p:spPr bwMode="auto">
            <a:xfrm>
              <a:off x="69342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2980" name="Rectangle 388"/>
            <p:cNvSpPr>
              <a:spLocks noChangeArrowheads="1"/>
            </p:cNvSpPr>
            <p:nvPr/>
          </p:nvSpPr>
          <p:spPr bwMode="auto">
            <a:xfrm>
              <a:off x="4114800" y="1295400"/>
              <a:ext cx="3352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halt</a:t>
              </a: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     		</a:t>
              </a:r>
              <a:endPara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21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368"/>
          <p:cNvGrpSpPr/>
          <p:nvPr/>
        </p:nvGrpSpPr>
        <p:grpSpPr>
          <a:xfrm>
            <a:off x="3533170" y="1295400"/>
            <a:ext cx="4953000" cy="4114800"/>
            <a:chOff x="4114800" y="1295400"/>
            <a:chExt cx="4953000" cy="4114800"/>
          </a:xfrm>
        </p:grpSpPr>
        <p:sp>
          <p:nvSpPr>
            <p:cNvPr id="370" name="Rectangle 33"/>
            <p:cNvSpPr>
              <a:spLocks noChangeArrowheads="1"/>
            </p:cNvSpPr>
            <p:nvPr/>
          </p:nvSpPr>
          <p:spPr bwMode="auto">
            <a:xfrm>
              <a:off x="66294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71" name="Rectangle 34"/>
            <p:cNvSpPr>
              <a:spLocks noChangeArrowheads="1"/>
            </p:cNvSpPr>
            <p:nvPr/>
          </p:nvSpPr>
          <p:spPr bwMode="auto">
            <a:xfrm>
              <a:off x="69342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2" name="Rectangle 35"/>
            <p:cNvSpPr>
              <a:spLocks noChangeArrowheads="1"/>
            </p:cNvSpPr>
            <p:nvPr/>
          </p:nvSpPr>
          <p:spPr bwMode="auto">
            <a:xfrm>
              <a:off x="63246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3" name="Rectangle 36"/>
            <p:cNvSpPr>
              <a:spLocks noChangeArrowheads="1"/>
            </p:cNvSpPr>
            <p:nvPr/>
          </p:nvSpPr>
          <p:spPr bwMode="auto">
            <a:xfrm>
              <a:off x="72390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4" name="Rectangle 46"/>
            <p:cNvSpPr>
              <a:spLocks noChangeArrowheads="1"/>
            </p:cNvSpPr>
            <p:nvPr/>
          </p:nvSpPr>
          <p:spPr bwMode="auto">
            <a:xfrm>
              <a:off x="4114800" y="5105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  <p:sp>
          <p:nvSpPr>
            <p:cNvPr id="375" name="Rectangle 47"/>
            <p:cNvSpPr>
              <a:spLocks noChangeArrowheads="1"/>
            </p:cNvSpPr>
            <p:nvPr/>
          </p:nvSpPr>
          <p:spPr bwMode="auto">
            <a:xfrm>
              <a:off x="60198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6" name="Rectangle 48"/>
            <p:cNvSpPr>
              <a:spLocks noChangeArrowheads="1"/>
            </p:cNvSpPr>
            <p:nvPr/>
          </p:nvSpPr>
          <p:spPr bwMode="auto">
            <a:xfrm>
              <a:off x="57150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7" name="Rectangle 49"/>
            <p:cNvSpPr>
              <a:spLocks noChangeArrowheads="1"/>
            </p:cNvSpPr>
            <p:nvPr/>
          </p:nvSpPr>
          <p:spPr bwMode="auto">
            <a:xfrm>
              <a:off x="54102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8" name="Rectangle 50"/>
            <p:cNvSpPr>
              <a:spLocks noChangeArrowheads="1"/>
            </p:cNvSpPr>
            <p:nvPr/>
          </p:nvSpPr>
          <p:spPr bwMode="auto">
            <a:xfrm>
              <a:off x="51054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79" name="Rectangle 51"/>
            <p:cNvSpPr>
              <a:spLocks noChangeArrowheads="1"/>
            </p:cNvSpPr>
            <p:nvPr/>
          </p:nvSpPr>
          <p:spPr bwMode="auto">
            <a:xfrm>
              <a:off x="75438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80" name="Rectangle 52"/>
            <p:cNvSpPr>
              <a:spLocks noChangeArrowheads="1"/>
            </p:cNvSpPr>
            <p:nvPr/>
          </p:nvSpPr>
          <p:spPr bwMode="auto">
            <a:xfrm>
              <a:off x="78486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81" name="Rectangle 53"/>
            <p:cNvSpPr>
              <a:spLocks noChangeArrowheads="1"/>
            </p:cNvSpPr>
            <p:nvPr/>
          </p:nvSpPr>
          <p:spPr bwMode="auto">
            <a:xfrm>
              <a:off x="81534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382" name="Group 54"/>
            <p:cNvGrpSpPr>
              <a:grpSpLocks/>
            </p:cNvGrpSpPr>
            <p:nvPr/>
          </p:nvGrpSpPr>
          <p:grpSpPr bwMode="auto">
            <a:xfrm>
              <a:off x="8763000" y="5105400"/>
              <a:ext cx="304800" cy="304800"/>
              <a:chOff x="3984" y="3792"/>
              <a:chExt cx="192" cy="192"/>
            </a:xfrm>
          </p:grpSpPr>
          <p:sp>
            <p:nvSpPr>
              <p:cNvPr id="682" name="Line 55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3" name="Line 56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4" name="Line 57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5" name="Line 58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6" name="Line 59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7" name="Line 60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8" name="Line 61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9" name="Line 62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90" name="Line 63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83" name="Group 64"/>
            <p:cNvGrpSpPr>
              <a:grpSpLocks/>
            </p:cNvGrpSpPr>
            <p:nvPr/>
          </p:nvGrpSpPr>
          <p:grpSpPr bwMode="auto">
            <a:xfrm>
              <a:off x="4572000" y="5105400"/>
              <a:ext cx="228600" cy="304800"/>
              <a:chOff x="672" y="3984"/>
              <a:chExt cx="144" cy="192"/>
            </a:xfrm>
          </p:grpSpPr>
          <p:sp>
            <p:nvSpPr>
              <p:cNvPr id="675" name="Line 65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6" name="Line 66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7" name="Line 67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8" name="Line 68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9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0" name="Line 70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1" name="Line 71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84" name="Rectangle 72"/>
            <p:cNvSpPr>
              <a:spLocks noChangeArrowheads="1"/>
            </p:cNvSpPr>
            <p:nvPr/>
          </p:nvSpPr>
          <p:spPr bwMode="auto">
            <a:xfrm>
              <a:off x="48006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85" name="Rectangle 73"/>
            <p:cNvSpPr>
              <a:spLocks noChangeArrowheads="1"/>
            </p:cNvSpPr>
            <p:nvPr/>
          </p:nvSpPr>
          <p:spPr bwMode="auto">
            <a:xfrm>
              <a:off x="8458200" y="5105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86" name="Rectangle 74"/>
            <p:cNvSpPr>
              <a:spLocks noChangeArrowheads="1"/>
            </p:cNvSpPr>
            <p:nvPr/>
          </p:nvSpPr>
          <p:spPr bwMode="auto">
            <a:xfrm>
              <a:off x="4114800" y="4724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387" name="Rectangle 75"/>
            <p:cNvSpPr>
              <a:spLocks noChangeArrowheads="1"/>
            </p:cNvSpPr>
            <p:nvPr/>
          </p:nvSpPr>
          <p:spPr bwMode="auto">
            <a:xfrm>
              <a:off x="4114800" y="4343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388" name="Rectangle 76"/>
            <p:cNvSpPr>
              <a:spLocks noChangeArrowheads="1"/>
            </p:cNvSpPr>
            <p:nvPr/>
          </p:nvSpPr>
          <p:spPr bwMode="auto">
            <a:xfrm>
              <a:off x="4114800" y="3962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389" name="Rectangle 77"/>
            <p:cNvSpPr>
              <a:spLocks noChangeArrowheads="1"/>
            </p:cNvSpPr>
            <p:nvPr/>
          </p:nvSpPr>
          <p:spPr bwMode="auto">
            <a:xfrm>
              <a:off x="4114800" y="3581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390" name="Rectangle 78"/>
            <p:cNvSpPr>
              <a:spLocks noChangeArrowheads="1"/>
            </p:cNvSpPr>
            <p:nvPr/>
          </p:nvSpPr>
          <p:spPr bwMode="auto">
            <a:xfrm>
              <a:off x="4114800" y="3200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391" name="Rectangle 79"/>
            <p:cNvSpPr>
              <a:spLocks noChangeArrowheads="1"/>
            </p:cNvSpPr>
            <p:nvPr/>
          </p:nvSpPr>
          <p:spPr bwMode="auto">
            <a:xfrm>
              <a:off x="4114800" y="2819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392" name="Rectangle 80"/>
            <p:cNvSpPr>
              <a:spLocks noChangeArrowheads="1"/>
            </p:cNvSpPr>
            <p:nvPr/>
          </p:nvSpPr>
          <p:spPr bwMode="auto">
            <a:xfrm>
              <a:off x="4114800" y="2438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393" name="Rectangle 81"/>
            <p:cNvSpPr>
              <a:spLocks noChangeArrowheads="1"/>
            </p:cNvSpPr>
            <p:nvPr/>
          </p:nvSpPr>
          <p:spPr bwMode="auto">
            <a:xfrm>
              <a:off x="4114800" y="2057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394" name="Rectangle 82"/>
            <p:cNvSpPr>
              <a:spLocks noChangeArrowheads="1"/>
            </p:cNvSpPr>
            <p:nvPr/>
          </p:nvSpPr>
          <p:spPr bwMode="auto">
            <a:xfrm>
              <a:off x="4114800" y="16764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395" name="Rectangle 105"/>
            <p:cNvSpPr>
              <a:spLocks noChangeArrowheads="1"/>
            </p:cNvSpPr>
            <p:nvPr/>
          </p:nvSpPr>
          <p:spPr bwMode="auto">
            <a:xfrm>
              <a:off x="60198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1└┘</a:t>
              </a:r>
            </a:p>
          </p:txBody>
        </p:sp>
        <p:sp>
          <p:nvSpPr>
            <p:cNvPr id="396" name="Rectangle 106"/>
            <p:cNvSpPr>
              <a:spLocks noChangeArrowheads="1"/>
            </p:cNvSpPr>
            <p:nvPr/>
          </p:nvSpPr>
          <p:spPr bwMode="auto">
            <a:xfrm>
              <a:off x="72390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97" name="Rectangle 107"/>
            <p:cNvSpPr>
              <a:spLocks noChangeArrowheads="1"/>
            </p:cNvSpPr>
            <p:nvPr/>
          </p:nvSpPr>
          <p:spPr bwMode="auto">
            <a:xfrm>
              <a:off x="57150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98" name="Rectangle 108"/>
            <p:cNvSpPr>
              <a:spLocks noChangeArrowheads="1"/>
            </p:cNvSpPr>
            <p:nvPr/>
          </p:nvSpPr>
          <p:spPr bwMode="auto">
            <a:xfrm>
              <a:off x="5410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399" name="Rectangle 109"/>
            <p:cNvSpPr>
              <a:spLocks noChangeArrowheads="1"/>
            </p:cNvSpPr>
            <p:nvPr/>
          </p:nvSpPr>
          <p:spPr bwMode="auto">
            <a:xfrm>
              <a:off x="51054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00" name="Rectangle 110"/>
            <p:cNvSpPr>
              <a:spLocks noChangeArrowheads="1"/>
            </p:cNvSpPr>
            <p:nvPr/>
          </p:nvSpPr>
          <p:spPr bwMode="auto">
            <a:xfrm>
              <a:off x="75438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01" name="Rectangle 111"/>
            <p:cNvSpPr>
              <a:spLocks noChangeArrowheads="1"/>
            </p:cNvSpPr>
            <p:nvPr/>
          </p:nvSpPr>
          <p:spPr bwMode="auto">
            <a:xfrm>
              <a:off x="78486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02" name="Rectangle 112"/>
            <p:cNvSpPr>
              <a:spLocks noChangeArrowheads="1"/>
            </p:cNvSpPr>
            <p:nvPr/>
          </p:nvSpPr>
          <p:spPr bwMode="auto">
            <a:xfrm>
              <a:off x="81534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03" name="Group 113"/>
            <p:cNvGrpSpPr>
              <a:grpSpLocks/>
            </p:cNvGrpSpPr>
            <p:nvPr/>
          </p:nvGrpSpPr>
          <p:grpSpPr bwMode="auto">
            <a:xfrm>
              <a:off x="8763000" y="4343400"/>
              <a:ext cx="304800" cy="304800"/>
              <a:chOff x="3984" y="3792"/>
              <a:chExt cx="192" cy="192"/>
            </a:xfrm>
          </p:grpSpPr>
          <p:sp>
            <p:nvSpPr>
              <p:cNvPr id="666" name="Line 114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7" name="Line 115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8" name="Line 116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9" name="Line 117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0" name="Line 118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1" name="Line 119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2" name="Line 120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3" name="Line 121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4" name="Line 122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04" name="Group 123"/>
            <p:cNvGrpSpPr>
              <a:grpSpLocks/>
            </p:cNvGrpSpPr>
            <p:nvPr/>
          </p:nvGrpSpPr>
          <p:grpSpPr bwMode="auto">
            <a:xfrm>
              <a:off x="4572000" y="4343400"/>
              <a:ext cx="228600" cy="304800"/>
              <a:chOff x="672" y="3984"/>
              <a:chExt cx="144" cy="192"/>
            </a:xfrm>
          </p:grpSpPr>
          <p:sp>
            <p:nvSpPr>
              <p:cNvPr id="659" name="Line 124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0" name="Line 125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1" name="Line 126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2" name="Line 127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3" name="Line 128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4" name="Line 129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5" name="Line 130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05" name="Rectangle 131"/>
            <p:cNvSpPr>
              <a:spLocks noChangeArrowheads="1"/>
            </p:cNvSpPr>
            <p:nvPr/>
          </p:nvSpPr>
          <p:spPr bwMode="auto">
            <a:xfrm>
              <a:off x="48006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06" name="Rectangle 132"/>
            <p:cNvSpPr>
              <a:spLocks noChangeArrowheads="1"/>
            </p:cNvSpPr>
            <p:nvPr/>
          </p:nvSpPr>
          <p:spPr bwMode="auto">
            <a:xfrm>
              <a:off x="8458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07" name="Rectangle 134"/>
            <p:cNvSpPr>
              <a:spLocks noChangeArrowheads="1"/>
            </p:cNvSpPr>
            <p:nvPr/>
          </p:nvSpPr>
          <p:spPr bwMode="auto">
            <a:xfrm>
              <a:off x="66294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08" name="Rectangle 135"/>
            <p:cNvSpPr>
              <a:spLocks noChangeArrowheads="1"/>
            </p:cNvSpPr>
            <p:nvPr/>
          </p:nvSpPr>
          <p:spPr bwMode="auto">
            <a:xfrm>
              <a:off x="6324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2└┘</a:t>
              </a:r>
            </a:p>
          </p:txBody>
        </p:sp>
        <p:sp>
          <p:nvSpPr>
            <p:cNvPr id="409" name="Rectangle 136"/>
            <p:cNvSpPr>
              <a:spLocks noChangeArrowheads="1"/>
            </p:cNvSpPr>
            <p:nvPr/>
          </p:nvSpPr>
          <p:spPr bwMode="auto">
            <a:xfrm>
              <a:off x="6934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0" name="Rectangle 137"/>
            <p:cNvSpPr>
              <a:spLocks noChangeArrowheads="1"/>
            </p:cNvSpPr>
            <p:nvPr/>
          </p:nvSpPr>
          <p:spPr bwMode="auto">
            <a:xfrm>
              <a:off x="72390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1" name="Rectangle 138"/>
            <p:cNvSpPr>
              <a:spLocks noChangeArrowheads="1"/>
            </p:cNvSpPr>
            <p:nvPr/>
          </p:nvSpPr>
          <p:spPr bwMode="auto">
            <a:xfrm>
              <a:off x="60198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2" name="Rectangle 139"/>
            <p:cNvSpPr>
              <a:spLocks noChangeArrowheads="1"/>
            </p:cNvSpPr>
            <p:nvPr/>
          </p:nvSpPr>
          <p:spPr bwMode="auto">
            <a:xfrm>
              <a:off x="57150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3" name="Rectangle 140"/>
            <p:cNvSpPr>
              <a:spLocks noChangeArrowheads="1"/>
            </p:cNvSpPr>
            <p:nvPr/>
          </p:nvSpPr>
          <p:spPr bwMode="auto">
            <a:xfrm>
              <a:off x="5410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4" name="Rectangle 141"/>
            <p:cNvSpPr>
              <a:spLocks noChangeArrowheads="1"/>
            </p:cNvSpPr>
            <p:nvPr/>
          </p:nvSpPr>
          <p:spPr bwMode="auto">
            <a:xfrm>
              <a:off x="51054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5" name="Rectangle 142"/>
            <p:cNvSpPr>
              <a:spLocks noChangeArrowheads="1"/>
            </p:cNvSpPr>
            <p:nvPr/>
          </p:nvSpPr>
          <p:spPr bwMode="auto">
            <a:xfrm>
              <a:off x="75438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6" name="Rectangle 143"/>
            <p:cNvSpPr>
              <a:spLocks noChangeArrowheads="1"/>
            </p:cNvSpPr>
            <p:nvPr/>
          </p:nvSpPr>
          <p:spPr bwMode="auto">
            <a:xfrm>
              <a:off x="7848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17" name="Rectangle 144"/>
            <p:cNvSpPr>
              <a:spLocks noChangeArrowheads="1"/>
            </p:cNvSpPr>
            <p:nvPr/>
          </p:nvSpPr>
          <p:spPr bwMode="auto">
            <a:xfrm>
              <a:off x="81534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18" name="Group 145"/>
            <p:cNvGrpSpPr>
              <a:grpSpLocks/>
            </p:cNvGrpSpPr>
            <p:nvPr/>
          </p:nvGrpSpPr>
          <p:grpSpPr bwMode="auto">
            <a:xfrm>
              <a:off x="8763000" y="4724400"/>
              <a:ext cx="304800" cy="304800"/>
              <a:chOff x="3984" y="3792"/>
              <a:chExt cx="192" cy="192"/>
            </a:xfrm>
          </p:grpSpPr>
          <p:sp>
            <p:nvSpPr>
              <p:cNvPr id="650" name="Line 146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1" name="Line 147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2" name="Line 148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3" name="Line 149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4" name="Line 150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5" name="Line 151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6" name="Line 152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7" name="Line 153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8" name="Line 154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19" name="Group 155"/>
            <p:cNvGrpSpPr>
              <a:grpSpLocks/>
            </p:cNvGrpSpPr>
            <p:nvPr/>
          </p:nvGrpSpPr>
          <p:grpSpPr bwMode="auto">
            <a:xfrm>
              <a:off x="4572000" y="4724400"/>
              <a:ext cx="228600" cy="304800"/>
              <a:chOff x="672" y="3984"/>
              <a:chExt cx="144" cy="192"/>
            </a:xfrm>
          </p:grpSpPr>
          <p:sp>
            <p:nvSpPr>
              <p:cNvPr id="643" name="Line 156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4" name="Line 157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5" name="Line 158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" name="Line 159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7" name="Line 160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8" name="Line 161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" name="Line 162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20" name="Rectangle 163"/>
            <p:cNvSpPr>
              <a:spLocks noChangeArrowheads="1"/>
            </p:cNvSpPr>
            <p:nvPr/>
          </p:nvSpPr>
          <p:spPr bwMode="auto">
            <a:xfrm>
              <a:off x="4800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21" name="Rectangle 164"/>
            <p:cNvSpPr>
              <a:spLocks noChangeArrowheads="1"/>
            </p:cNvSpPr>
            <p:nvPr/>
          </p:nvSpPr>
          <p:spPr bwMode="auto">
            <a:xfrm>
              <a:off x="8458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22" name="Rectangle 165"/>
            <p:cNvSpPr>
              <a:spLocks noChangeArrowheads="1"/>
            </p:cNvSpPr>
            <p:nvPr/>
          </p:nvSpPr>
          <p:spPr bwMode="auto">
            <a:xfrm>
              <a:off x="66294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23" name="Rectangle 166"/>
            <p:cNvSpPr>
              <a:spLocks noChangeArrowheads="1"/>
            </p:cNvSpPr>
            <p:nvPr/>
          </p:nvSpPr>
          <p:spPr bwMode="auto">
            <a:xfrm>
              <a:off x="6934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24" name="Rectangle 167"/>
            <p:cNvSpPr>
              <a:spLocks noChangeArrowheads="1"/>
            </p:cNvSpPr>
            <p:nvPr/>
          </p:nvSpPr>
          <p:spPr bwMode="auto">
            <a:xfrm>
              <a:off x="63246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25" name="Rectangle 169"/>
            <p:cNvSpPr>
              <a:spLocks noChangeArrowheads="1"/>
            </p:cNvSpPr>
            <p:nvPr/>
          </p:nvSpPr>
          <p:spPr bwMode="auto">
            <a:xfrm>
              <a:off x="57150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0└┘</a:t>
              </a:r>
            </a:p>
          </p:txBody>
        </p:sp>
        <p:sp>
          <p:nvSpPr>
            <p:cNvPr id="426" name="Rectangle 170"/>
            <p:cNvSpPr>
              <a:spLocks noChangeArrowheads="1"/>
            </p:cNvSpPr>
            <p:nvPr/>
          </p:nvSpPr>
          <p:spPr bwMode="auto">
            <a:xfrm>
              <a:off x="72390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27" name="Rectangle 171"/>
            <p:cNvSpPr>
              <a:spLocks noChangeArrowheads="1"/>
            </p:cNvSpPr>
            <p:nvPr/>
          </p:nvSpPr>
          <p:spPr bwMode="auto">
            <a:xfrm>
              <a:off x="54102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28" name="Rectangle 172"/>
            <p:cNvSpPr>
              <a:spLocks noChangeArrowheads="1"/>
            </p:cNvSpPr>
            <p:nvPr/>
          </p:nvSpPr>
          <p:spPr bwMode="auto">
            <a:xfrm>
              <a:off x="51054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29" name="Rectangle 173"/>
            <p:cNvSpPr>
              <a:spLocks noChangeArrowheads="1"/>
            </p:cNvSpPr>
            <p:nvPr/>
          </p:nvSpPr>
          <p:spPr bwMode="auto">
            <a:xfrm>
              <a:off x="75438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30" name="Rectangle 174"/>
            <p:cNvSpPr>
              <a:spLocks noChangeArrowheads="1"/>
            </p:cNvSpPr>
            <p:nvPr/>
          </p:nvSpPr>
          <p:spPr bwMode="auto">
            <a:xfrm>
              <a:off x="78486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31" name="Rectangle 175"/>
            <p:cNvSpPr>
              <a:spLocks noChangeArrowheads="1"/>
            </p:cNvSpPr>
            <p:nvPr/>
          </p:nvSpPr>
          <p:spPr bwMode="auto">
            <a:xfrm>
              <a:off x="81534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32" name="Group 176"/>
            <p:cNvGrpSpPr>
              <a:grpSpLocks/>
            </p:cNvGrpSpPr>
            <p:nvPr/>
          </p:nvGrpSpPr>
          <p:grpSpPr bwMode="auto">
            <a:xfrm>
              <a:off x="8763000" y="3962400"/>
              <a:ext cx="304800" cy="304800"/>
              <a:chOff x="3984" y="3792"/>
              <a:chExt cx="192" cy="192"/>
            </a:xfrm>
          </p:grpSpPr>
          <p:sp>
            <p:nvSpPr>
              <p:cNvPr id="634" name="Line 177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5" name="Line 178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6" name="Line 179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7" name="Line 180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8" name="Line 181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9" name="Line 182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0" name="Line 183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1" name="Line 184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2" name="Line 185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33" name="Group 186"/>
            <p:cNvGrpSpPr>
              <a:grpSpLocks/>
            </p:cNvGrpSpPr>
            <p:nvPr/>
          </p:nvGrpSpPr>
          <p:grpSpPr bwMode="auto">
            <a:xfrm>
              <a:off x="4572000" y="3962400"/>
              <a:ext cx="228600" cy="304800"/>
              <a:chOff x="672" y="3984"/>
              <a:chExt cx="144" cy="192"/>
            </a:xfrm>
          </p:grpSpPr>
          <p:sp>
            <p:nvSpPr>
              <p:cNvPr id="627" name="Line 187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8" name="Line 188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9" name="Line 189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0" name="Line 190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1" name="Line 191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2" name="Line 192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3" name="Line 193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34" name="Rectangle 194"/>
            <p:cNvSpPr>
              <a:spLocks noChangeArrowheads="1"/>
            </p:cNvSpPr>
            <p:nvPr/>
          </p:nvSpPr>
          <p:spPr bwMode="auto">
            <a:xfrm>
              <a:off x="48006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35" name="Rectangle 195"/>
            <p:cNvSpPr>
              <a:spLocks noChangeArrowheads="1"/>
            </p:cNvSpPr>
            <p:nvPr/>
          </p:nvSpPr>
          <p:spPr bwMode="auto">
            <a:xfrm>
              <a:off x="84582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36" name="Rectangle 196"/>
            <p:cNvSpPr>
              <a:spLocks noChangeArrowheads="1"/>
            </p:cNvSpPr>
            <p:nvPr/>
          </p:nvSpPr>
          <p:spPr bwMode="auto">
            <a:xfrm>
              <a:off x="66294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37" name="Rectangle 197"/>
            <p:cNvSpPr>
              <a:spLocks noChangeArrowheads="1"/>
            </p:cNvSpPr>
            <p:nvPr/>
          </p:nvSpPr>
          <p:spPr bwMode="auto">
            <a:xfrm>
              <a:off x="69342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38" name="Rectangle 198"/>
            <p:cNvSpPr>
              <a:spLocks noChangeArrowheads="1"/>
            </p:cNvSpPr>
            <p:nvPr/>
          </p:nvSpPr>
          <p:spPr bwMode="auto">
            <a:xfrm>
              <a:off x="63246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39" name="Rectangle 199"/>
            <p:cNvSpPr>
              <a:spLocks noChangeArrowheads="1"/>
            </p:cNvSpPr>
            <p:nvPr/>
          </p:nvSpPr>
          <p:spPr bwMode="auto">
            <a:xfrm>
              <a:off x="6019800" y="3962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40" name="Rectangle 201"/>
            <p:cNvSpPr>
              <a:spLocks noChangeArrowheads="1"/>
            </p:cNvSpPr>
            <p:nvPr/>
          </p:nvSpPr>
          <p:spPr bwMode="auto">
            <a:xfrm>
              <a:off x="72390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41" name="Rectangle 202"/>
            <p:cNvSpPr>
              <a:spLocks noChangeArrowheads="1"/>
            </p:cNvSpPr>
            <p:nvPr/>
          </p:nvSpPr>
          <p:spPr bwMode="auto">
            <a:xfrm>
              <a:off x="54102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42" name="Rectangle 203"/>
            <p:cNvSpPr>
              <a:spLocks noChangeArrowheads="1"/>
            </p:cNvSpPr>
            <p:nvPr/>
          </p:nvSpPr>
          <p:spPr bwMode="auto">
            <a:xfrm>
              <a:off x="51054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43" name="Rectangle 204"/>
            <p:cNvSpPr>
              <a:spLocks noChangeArrowheads="1"/>
            </p:cNvSpPr>
            <p:nvPr/>
          </p:nvSpPr>
          <p:spPr bwMode="auto">
            <a:xfrm>
              <a:off x="75438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44" name="Rectangle 205"/>
            <p:cNvSpPr>
              <a:spLocks noChangeArrowheads="1"/>
            </p:cNvSpPr>
            <p:nvPr/>
          </p:nvSpPr>
          <p:spPr bwMode="auto">
            <a:xfrm>
              <a:off x="78486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45" name="Rectangle 206"/>
            <p:cNvSpPr>
              <a:spLocks noChangeArrowheads="1"/>
            </p:cNvSpPr>
            <p:nvPr/>
          </p:nvSpPr>
          <p:spPr bwMode="auto">
            <a:xfrm>
              <a:off x="81534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46" name="Group 207"/>
            <p:cNvGrpSpPr>
              <a:grpSpLocks/>
            </p:cNvGrpSpPr>
            <p:nvPr/>
          </p:nvGrpSpPr>
          <p:grpSpPr bwMode="auto">
            <a:xfrm>
              <a:off x="8763000" y="3581400"/>
              <a:ext cx="304800" cy="304800"/>
              <a:chOff x="3984" y="3792"/>
              <a:chExt cx="192" cy="192"/>
            </a:xfrm>
          </p:grpSpPr>
          <p:sp>
            <p:nvSpPr>
              <p:cNvPr id="618" name="Line 208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Line 209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0" name="Line 210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Line 211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2" name="Line 212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Line 213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4" name="Line 214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5" name="Line 215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6" name="Line 216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47" name="Group 217"/>
            <p:cNvGrpSpPr>
              <a:grpSpLocks/>
            </p:cNvGrpSpPr>
            <p:nvPr/>
          </p:nvGrpSpPr>
          <p:grpSpPr bwMode="auto">
            <a:xfrm>
              <a:off x="4572000" y="3581400"/>
              <a:ext cx="228600" cy="304800"/>
              <a:chOff x="672" y="3984"/>
              <a:chExt cx="144" cy="192"/>
            </a:xfrm>
          </p:grpSpPr>
          <p:sp>
            <p:nvSpPr>
              <p:cNvPr id="611" name="Line 218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2" name="Line 219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3" name="Line 220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4" name="Line 221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5" name="Line 222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6" name="Line 223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Line 224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48" name="Rectangle 225"/>
            <p:cNvSpPr>
              <a:spLocks noChangeArrowheads="1"/>
            </p:cNvSpPr>
            <p:nvPr/>
          </p:nvSpPr>
          <p:spPr bwMode="auto">
            <a:xfrm>
              <a:off x="48006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49" name="Rectangle 226"/>
            <p:cNvSpPr>
              <a:spLocks noChangeArrowheads="1"/>
            </p:cNvSpPr>
            <p:nvPr/>
          </p:nvSpPr>
          <p:spPr bwMode="auto">
            <a:xfrm>
              <a:off x="84582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50" name="Rectangle 227"/>
            <p:cNvSpPr>
              <a:spLocks noChangeArrowheads="1"/>
            </p:cNvSpPr>
            <p:nvPr/>
          </p:nvSpPr>
          <p:spPr bwMode="auto">
            <a:xfrm>
              <a:off x="66294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51" name="Rectangle 228"/>
            <p:cNvSpPr>
              <a:spLocks noChangeArrowheads="1"/>
            </p:cNvSpPr>
            <p:nvPr/>
          </p:nvSpPr>
          <p:spPr bwMode="auto">
            <a:xfrm>
              <a:off x="69342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52" name="Rectangle 229"/>
            <p:cNvSpPr>
              <a:spLocks noChangeArrowheads="1"/>
            </p:cNvSpPr>
            <p:nvPr/>
          </p:nvSpPr>
          <p:spPr bwMode="auto">
            <a:xfrm>
              <a:off x="63246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53" name="Rectangle 230"/>
            <p:cNvSpPr>
              <a:spLocks noChangeArrowheads="1"/>
            </p:cNvSpPr>
            <p:nvPr/>
          </p:nvSpPr>
          <p:spPr bwMode="auto">
            <a:xfrm>
              <a:off x="57150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54" name="Rectangle 231"/>
            <p:cNvSpPr>
              <a:spLocks noChangeArrowheads="1"/>
            </p:cNvSpPr>
            <p:nvPr/>
          </p:nvSpPr>
          <p:spPr bwMode="auto">
            <a:xfrm>
              <a:off x="6019800" y="3581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55" name="Rectangle 232"/>
            <p:cNvSpPr>
              <a:spLocks noChangeArrowheads="1"/>
            </p:cNvSpPr>
            <p:nvPr/>
          </p:nvSpPr>
          <p:spPr bwMode="auto">
            <a:xfrm>
              <a:off x="72390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56" name="Rectangle 233"/>
            <p:cNvSpPr>
              <a:spLocks noChangeArrowheads="1"/>
            </p:cNvSpPr>
            <p:nvPr/>
          </p:nvSpPr>
          <p:spPr bwMode="auto">
            <a:xfrm>
              <a:off x="5410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57" name="Rectangle 234"/>
            <p:cNvSpPr>
              <a:spLocks noChangeArrowheads="1"/>
            </p:cNvSpPr>
            <p:nvPr/>
          </p:nvSpPr>
          <p:spPr bwMode="auto">
            <a:xfrm>
              <a:off x="51054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58" name="Rectangle 235"/>
            <p:cNvSpPr>
              <a:spLocks noChangeArrowheads="1"/>
            </p:cNvSpPr>
            <p:nvPr/>
          </p:nvSpPr>
          <p:spPr bwMode="auto">
            <a:xfrm>
              <a:off x="75438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59" name="Rectangle 236"/>
            <p:cNvSpPr>
              <a:spLocks noChangeArrowheads="1"/>
            </p:cNvSpPr>
            <p:nvPr/>
          </p:nvSpPr>
          <p:spPr bwMode="auto">
            <a:xfrm>
              <a:off x="78486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60" name="Rectangle 237"/>
            <p:cNvSpPr>
              <a:spLocks noChangeArrowheads="1"/>
            </p:cNvSpPr>
            <p:nvPr/>
          </p:nvSpPr>
          <p:spPr bwMode="auto">
            <a:xfrm>
              <a:off x="81534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61" name="Group 238"/>
            <p:cNvGrpSpPr>
              <a:grpSpLocks/>
            </p:cNvGrpSpPr>
            <p:nvPr/>
          </p:nvGrpSpPr>
          <p:grpSpPr bwMode="auto">
            <a:xfrm>
              <a:off x="8763000" y="3200400"/>
              <a:ext cx="304800" cy="304800"/>
              <a:chOff x="3984" y="3792"/>
              <a:chExt cx="192" cy="192"/>
            </a:xfrm>
          </p:grpSpPr>
          <p:sp>
            <p:nvSpPr>
              <p:cNvPr id="602" name="Line 239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3" name="Line 240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" name="Line 241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" name="Line 242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6" name="Line 243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" name="Line 244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8" name="Line 245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9" name="Line 246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0" name="Line 247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62" name="Group 248"/>
            <p:cNvGrpSpPr>
              <a:grpSpLocks/>
            </p:cNvGrpSpPr>
            <p:nvPr/>
          </p:nvGrpSpPr>
          <p:grpSpPr bwMode="auto">
            <a:xfrm>
              <a:off x="4572000" y="3200400"/>
              <a:ext cx="228600" cy="304800"/>
              <a:chOff x="672" y="3984"/>
              <a:chExt cx="144" cy="192"/>
            </a:xfrm>
          </p:grpSpPr>
          <p:sp>
            <p:nvSpPr>
              <p:cNvPr id="595" name="Line 249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6" name="Line 250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7" name="Line 251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8" name="Line 252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9" name="Line 253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0" name="Line 254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1" name="Line 255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63" name="Rectangle 256"/>
            <p:cNvSpPr>
              <a:spLocks noChangeArrowheads="1"/>
            </p:cNvSpPr>
            <p:nvPr/>
          </p:nvSpPr>
          <p:spPr bwMode="auto">
            <a:xfrm>
              <a:off x="48006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64" name="Rectangle 257"/>
            <p:cNvSpPr>
              <a:spLocks noChangeArrowheads="1"/>
            </p:cNvSpPr>
            <p:nvPr/>
          </p:nvSpPr>
          <p:spPr bwMode="auto">
            <a:xfrm>
              <a:off x="8458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65" name="Rectangle 258"/>
            <p:cNvSpPr>
              <a:spLocks noChangeArrowheads="1"/>
            </p:cNvSpPr>
            <p:nvPr/>
          </p:nvSpPr>
          <p:spPr bwMode="auto">
            <a:xfrm>
              <a:off x="66294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66" name="Rectangle 259"/>
            <p:cNvSpPr>
              <a:spLocks noChangeArrowheads="1"/>
            </p:cNvSpPr>
            <p:nvPr/>
          </p:nvSpPr>
          <p:spPr bwMode="auto">
            <a:xfrm>
              <a:off x="6934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67" name="Rectangle 260"/>
            <p:cNvSpPr>
              <a:spLocks noChangeArrowheads="1"/>
            </p:cNvSpPr>
            <p:nvPr/>
          </p:nvSpPr>
          <p:spPr bwMode="auto">
            <a:xfrm>
              <a:off x="60198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68" name="Rectangle 261"/>
            <p:cNvSpPr>
              <a:spLocks noChangeArrowheads="1"/>
            </p:cNvSpPr>
            <p:nvPr/>
          </p:nvSpPr>
          <p:spPr bwMode="auto">
            <a:xfrm>
              <a:off x="57150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69" name="Rectangle 262"/>
            <p:cNvSpPr>
              <a:spLocks noChangeArrowheads="1"/>
            </p:cNvSpPr>
            <p:nvPr/>
          </p:nvSpPr>
          <p:spPr bwMode="auto">
            <a:xfrm>
              <a:off x="63246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70" name="Rectangle 263"/>
            <p:cNvSpPr>
              <a:spLocks noChangeArrowheads="1"/>
            </p:cNvSpPr>
            <p:nvPr/>
          </p:nvSpPr>
          <p:spPr bwMode="auto">
            <a:xfrm>
              <a:off x="72390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71" name="Rectangle 264"/>
            <p:cNvSpPr>
              <a:spLocks noChangeArrowheads="1"/>
            </p:cNvSpPr>
            <p:nvPr/>
          </p:nvSpPr>
          <p:spPr bwMode="auto">
            <a:xfrm>
              <a:off x="54102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72" name="Rectangle 265"/>
            <p:cNvSpPr>
              <a:spLocks noChangeArrowheads="1"/>
            </p:cNvSpPr>
            <p:nvPr/>
          </p:nvSpPr>
          <p:spPr bwMode="auto">
            <a:xfrm>
              <a:off x="51054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73" name="Rectangle 266"/>
            <p:cNvSpPr>
              <a:spLocks noChangeArrowheads="1"/>
            </p:cNvSpPr>
            <p:nvPr/>
          </p:nvSpPr>
          <p:spPr bwMode="auto">
            <a:xfrm>
              <a:off x="75438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74" name="Rectangle 267"/>
            <p:cNvSpPr>
              <a:spLocks noChangeArrowheads="1"/>
            </p:cNvSpPr>
            <p:nvPr/>
          </p:nvSpPr>
          <p:spPr bwMode="auto">
            <a:xfrm>
              <a:off x="78486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75" name="Rectangle 268"/>
            <p:cNvSpPr>
              <a:spLocks noChangeArrowheads="1"/>
            </p:cNvSpPr>
            <p:nvPr/>
          </p:nvSpPr>
          <p:spPr bwMode="auto">
            <a:xfrm>
              <a:off x="81534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76" name="Group 269"/>
            <p:cNvGrpSpPr>
              <a:grpSpLocks/>
            </p:cNvGrpSpPr>
            <p:nvPr/>
          </p:nvGrpSpPr>
          <p:grpSpPr bwMode="auto">
            <a:xfrm>
              <a:off x="8763000" y="2819400"/>
              <a:ext cx="304800" cy="304800"/>
              <a:chOff x="3984" y="3792"/>
              <a:chExt cx="192" cy="192"/>
            </a:xfrm>
          </p:grpSpPr>
          <p:sp>
            <p:nvSpPr>
              <p:cNvPr id="586" name="Line 270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7" name="Line 271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Line 272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9" name="Line 273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Line 274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1" name="Line 275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2" name="Line 276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3" name="Line 277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4" name="Line 278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77" name="Group 279"/>
            <p:cNvGrpSpPr>
              <a:grpSpLocks/>
            </p:cNvGrpSpPr>
            <p:nvPr/>
          </p:nvGrpSpPr>
          <p:grpSpPr bwMode="auto">
            <a:xfrm>
              <a:off x="4572000" y="2819400"/>
              <a:ext cx="228600" cy="304800"/>
              <a:chOff x="672" y="3984"/>
              <a:chExt cx="144" cy="192"/>
            </a:xfrm>
          </p:grpSpPr>
          <p:sp>
            <p:nvSpPr>
              <p:cNvPr id="579" name="Line 280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0" name="Line 281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1" name="Line 282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2" name="Line 283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3" name="Line 284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Line 285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5" name="Line 286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8" name="Rectangle 287"/>
            <p:cNvSpPr>
              <a:spLocks noChangeArrowheads="1"/>
            </p:cNvSpPr>
            <p:nvPr/>
          </p:nvSpPr>
          <p:spPr bwMode="auto">
            <a:xfrm>
              <a:off x="48006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79" name="Rectangle 288"/>
            <p:cNvSpPr>
              <a:spLocks noChangeArrowheads="1"/>
            </p:cNvSpPr>
            <p:nvPr/>
          </p:nvSpPr>
          <p:spPr bwMode="auto">
            <a:xfrm>
              <a:off x="84582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80" name="Rectangle 289"/>
            <p:cNvSpPr>
              <a:spLocks noChangeArrowheads="1"/>
            </p:cNvSpPr>
            <p:nvPr/>
          </p:nvSpPr>
          <p:spPr bwMode="auto">
            <a:xfrm>
              <a:off x="63246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81" name="Rectangle 290"/>
            <p:cNvSpPr>
              <a:spLocks noChangeArrowheads="1"/>
            </p:cNvSpPr>
            <p:nvPr/>
          </p:nvSpPr>
          <p:spPr bwMode="auto">
            <a:xfrm>
              <a:off x="69342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82" name="Rectangle 291"/>
            <p:cNvSpPr>
              <a:spLocks noChangeArrowheads="1"/>
            </p:cNvSpPr>
            <p:nvPr/>
          </p:nvSpPr>
          <p:spPr bwMode="auto">
            <a:xfrm>
              <a:off x="60198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83" name="Rectangle 292"/>
            <p:cNvSpPr>
              <a:spLocks noChangeArrowheads="1"/>
            </p:cNvSpPr>
            <p:nvPr/>
          </p:nvSpPr>
          <p:spPr bwMode="auto">
            <a:xfrm>
              <a:off x="57150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84" name="Rectangle 293"/>
            <p:cNvSpPr>
              <a:spLocks noChangeArrowheads="1"/>
            </p:cNvSpPr>
            <p:nvPr/>
          </p:nvSpPr>
          <p:spPr bwMode="auto">
            <a:xfrm>
              <a:off x="6629400" y="2819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85" name="Rectangle 294"/>
            <p:cNvSpPr>
              <a:spLocks noChangeArrowheads="1"/>
            </p:cNvSpPr>
            <p:nvPr/>
          </p:nvSpPr>
          <p:spPr bwMode="auto">
            <a:xfrm>
              <a:off x="72390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86" name="Rectangle 295"/>
            <p:cNvSpPr>
              <a:spLocks noChangeArrowheads="1"/>
            </p:cNvSpPr>
            <p:nvPr/>
          </p:nvSpPr>
          <p:spPr bwMode="auto">
            <a:xfrm>
              <a:off x="54102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87" name="Rectangle 296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88" name="Rectangle 297"/>
            <p:cNvSpPr>
              <a:spLocks noChangeArrowheads="1"/>
            </p:cNvSpPr>
            <p:nvPr/>
          </p:nvSpPr>
          <p:spPr bwMode="auto">
            <a:xfrm>
              <a:off x="75438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89" name="Rectangle 298"/>
            <p:cNvSpPr>
              <a:spLocks noChangeArrowheads="1"/>
            </p:cNvSpPr>
            <p:nvPr/>
          </p:nvSpPr>
          <p:spPr bwMode="auto">
            <a:xfrm>
              <a:off x="78486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90" name="Rectangle 299"/>
            <p:cNvSpPr>
              <a:spLocks noChangeArrowheads="1"/>
            </p:cNvSpPr>
            <p:nvPr/>
          </p:nvSpPr>
          <p:spPr bwMode="auto">
            <a:xfrm>
              <a:off x="8153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491" name="Group 300"/>
            <p:cNvGrpSpPr>
              <a:grpSpLocks/>
            </p:cNvGrpSpPr>
            <p:nvPr/>
          </p:nvGrpSpPr>
          <p:grpSpPr bwMode="auto">
            <a:xfrm>
              <a:off x="8763000" y="2438400"/>
              <a:ext cx="304800" cy="304800"/>
              <a:chOff x="3984" y="3792"/>
              <a:chExt cx="192" cy="192"/>
            </a:xfrm>
          </p:grpSpPr>
          <p:sp>
            <p:nvSpPr>
              <p:cNvPr id="570" name="Line 301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1" name="Line 302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2" name="Line 303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3" name="Line 304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4" name="Line 305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5" name="Line 306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6" name="Line 307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7" name="Line 308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8" name="Line 309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92" name="Group 310"/>
            <p:cNvGrpSpPr>
              <a:grpSpLocks/>
            </p:cNvGrpSpPr>
            <p:nvPr/>
          </p:nvGrpSpPr>
          <p:grpSpPr bwMode="auto">
            <a:xfrm>
              <a:off x="4572000" y="2438400"/>
              <a:ext cx="228600" cy="304800"/>
              <a:chOff x="672" y="3984"/>
              <a:chExt cx="144" cy="192"/>
            </a:xfrm>
          </p:grpSpPr>
          <p:sp>
            <p:nvSpPr>
              <p:cNvPr id="563" name="Line 311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4" name="Line 312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5" name="Line 313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6" name="Line 314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7" name="Line 315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8" name="Line 316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9" name="Line 317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3" name="Rectangle 318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94" name="Rectangle 319"/>
            <p:cNvSpPr>
              <a:spLocks noChangeArrowheads="1"/>
            </p:cNvSpPr>
            <p:nvPr/>
          </p:nvSpPr>
          <p:spPr bwMode="auto">
            <a:xfrm>
              <a:off x="84582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495" name="Rectangle 320"/>
            <p:cNvSpPr>
              <a:spLocks noChangeArrowheads="1"/>
            </p:cNvSpPr>
            <p:nvPr/>
          </p:nvSpPr>
          <p:spPr bwMode="auto">
            <a:xfrm>
              <a:off x="63246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96" name="Rectangle 321"/>
            <p:cNvSpPr>
              <a:spLocks noChangeArrowheads="1"/>
            </p:cNvSpPr>
            <p:nvPr/>
          </p:nvSpPr>
          <p:spPr bwMode="auto">
            <a:xfrm>
              <a:off x="60198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97" name="Rectangle 322"/>
            <p:cNvSpPr>
              <a:spLocks noChangeArrowheads="1"/>
            </p:cNvSpPr>
            <p:nvPr/>
          </p:nvSpPr>
          <p:spPr bwMode="auto">
            <a:xfrm>
              <a:off x="57150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498" name="Rectangle 323"/>
            <p:cNvSpPr>
              <a:spLocks noChangeArrowheads="1"/>
            </p:cNvSpPr>
            <p:nvPr/>
          </p:nvSpPr>
          <p:spPr bwMode="auto">
            <a:xfrm>
              <a:off x="69342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1└┘</a:t>
              </a:r>
            </a:p>
          </p:txBody>
        </p:sp>
        <p:sp>
          <p:nvSpPr>
            <p:cNvPr id="499" name="Rectangle 324"/>
            <p:cNvSpPr>
              <a:spLocks noChangeArrowheads="1"/>
            </p:cNvSpPr>
            <p:nvPr/>
          </p:nvSpPr>
          <p:spPr bwMode="auto">
            <a:xfrm>
              <a:off x="6629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00" name="Rectangle 326"/>
            <p:cNvSpPr>
              <a:spLocks noChangeArrowheads="1"/>
            </p:cNvSpPr>
            <p:nvPr/>
          </p:nvSpPr>
          <p:spPr bwMode="auto">
            <a:xfrm>
              <a:off x="72390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01" name="Rectangle 327"/>
            <p:cNvSpPr>
              <a:spLocks noChangeArrowheads="1"/>
            </p:cNvSpPr>
            <p:nvPr/>
          </p:nvSpPr>
          <p:spPr bwMode="auto">
            <a:xfrm>
              <a:off x="54102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02" name="Rectangle 328"/>
            <p:cNvSpPr>
              <a:spLocks noChangeArrowheads="1"/>
            </p:cNvSpPr>
            <p:nvPr/>
          </p:nvSpPr>
          <p:spPr bwMode="auto">
            <a:xfrm>
              <a:off x="51054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03" name="Rectangle 329"/>
            <p:cNvSpPr>
              <a:spLocks noChangeArrowheads="1"/>
            </p:cNvSpPr>
            <p:nvPr/>
          </p:nvSpPr>
          <p:spPr bwMode="auto">
            <a:xfrm>
              <a:off x="75438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04" name="Rectangle 330"/>
            <p:cNvSpPr>
              <a:spLocks noChangeArrowheads="1"/>
            </p:cNvSpPr>
            <p:nvPr/>
          </p:nvSpPr>
          <p:spPr bwMode="auto">
            <a:xfrm>
              <a:off x="78486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05" name="Rectangle 331"/>
            <p:cNvSpPr>
              <a:spLocks noChangeArrowheads="1"/>
            </p:cNvSpPr>
            <p:nvPr/>
          </p:nvSpPr>
          <p:spPr bwMode="auto">
            <a:xfrm>
              <a:off x="81534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506" name="Group 332"/>
            <p:cNvGrpSpPr>
              <a:grpSpLocks/>
            </p:cNvGrpSpPr>
            <p:nvPr/>
          </p:nvGrpSpPr>
          <p:grpSpPr bwMode="auto">
            <a:xfrm>
              <a:off x="8763000" y="2057400"/>
              <a:ext cx="304800" cy="304800"/>
              <a:chOff x="3984" y="3792"/>
              <a:chExt cx="192" cy="192"/>
            </a:xfrm>
          </p:grpSpPr>
          <p:sp>
            <p:nvSpPr>
              <p:cNvPr id="554" name="Line 333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5" name="Line 334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Line 335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7" name="Line 336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8" name="Line 337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9" name="Line 338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0" name="Line 339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1" name="Line 340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2" name="Line 341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507" name="Group 342"/>
            <p:cNvGrpSpPr>
              <a:grpSpLocks/>
            </p:cNvGrpSpPr>
            <p:nvPr/>
          </p:nvGrpSpPr>
          <p:grpSpPr bwMode="auto">
            <a:xfrm>
              <a:off x="4572000" y="2057400"/>
              <a:ext cx="228600" cy="304800"/>
              <a:chOff x="672" y="3984"/>
              <a:chExt cx="144" cy="192"/>
            </a:xfrm>
          </p:grpSpPr>
          <p:sp>
            <p:nvSpPr>
              <p:cNvPr id="547" name="Line 343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8" name="Line 344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9" name="Line 345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Line 346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1" name="Line 347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Line 348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3" name="Line 349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8" name="Rectangle 350"/>
            <p:cNvSpPr>
              <a:spLocks noChangeArrowheads="1"/>
            </p:cNvSpPr>
            <p:nvPr/>
          </p:nvSpPr>
          <p:spPr bwMode="auto">
            <a:xfrm>
              <a:off x="48006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09" name="Rectangle 351"/>
            <p:cNvSpPr>
              <a:spLocks noChangeArrowheads="1"/>
            </p:cNvSpPr>
            <p:nvPr/>
          </p:nvSpPr>
          <p:spPr bwMode="auto">
            <a:xfrm>
              <a:off x="84582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10" name="Rectangle 352"/>
            <p:cNvSpPr>
              <a:spLocks noChangeArrowheads="1"/>
            </p:cNvSpPr>
            <p:nvPr/>
          </p:nvSpPr>
          <p:spPr bwMode="auto">
            <a:xfrm>
              <a:off x="63246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1" name="Rectangle 353"/>
            <p:cNvSpPr>
              <a:spLocks noChangeArrowheads="1"/>
            </p:cNvSpPr>
            <p:nvPr/>
          </p:nvSpPr>
          <p:spPr bwMode="auto">
            <a:xfrm>
              <a:off x="60198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2" name="Rectangle 354"/>
            <p:cNvSpPr>
              <a:spLocks noChangeArrowheads="1"/>
            </p:cNvSpPr>
            <p:nvPr/>
          </p:nvSpPr>
          <p:spPr bwMode="auto">
            <a:xfrm>
              <a:off x="57150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3" name="Rectangle 355"/>
            <p:cNvSpPr>
              <a:spLocks noChangeArrowheads="1"/>
            </p:cNvSpPr>
            <p:nvPr/>
          </p:nvSpPr>
          <p:spPr bwMode="auto">
            <a:xfrm>
              <a:off x="66294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4" name="Rectangle 356"/>
            <p:cNvSpPr>
              <a:spLocks noChangeArrowheads="1"/>
            </p:cNvSpPr>
            <p:nvPr/>
          </p:nvSpPr>
          <p:spPr bwMode="auto">
            <a:xfrm>
              <a:off x="6934200" y="2057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5" name="Rectangle 357"/>
            <p:cNvSpPr>
              <a:spLocks noChangeArrowheads="1"/>
            </p:cNvSpPr>
            <p:nvPr/>
          </p:nvSpPr>
          <p:spPr bwMode="auto">
            <a:xfrm>
              <a:off x="72390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16" name="Rectangle 358"/>
            <p:cNvSpPr>
              <a:spLocks noChangeArrowheads="1"/>
            </p:cNvSpPr>
            <p:nvPr/>
          </p:nvSpPr>
          <p:spPr bwMode="auto">
            <a:xfrm>
              <a:off x="54102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17" name="Rectangle 359"/>
            <p:cNvSpPr>
              <a:spLocks noChangeArrowheads="1"/>
            </p:cNvSpPr>
            <p:nvPr/>
          </p:nvSpPr>
          <p:spPr bwMode="auto">
            <a:xfrm>
              <a:off x="51054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18" name="Rectangle 360"/>
            <p:cNvSpPr>
              <a:spLocks noChangeArrowheads="1"/>
            </p:cNvSpPr>
            <p:nvPr/>
          </p:nvSpPr>
          <p:spPr bwMode="auto">
            <a:xfrm>
              <a:off x="75438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19" name="Rectangle 361"/>
            <p:cNvSpPr>
              <a:spLocks noChangeArrowheads="1"/>
            </p:cNvSpPr>
            <p:nvPr/>
          </p:nvSpPr>
          <p:spPr bwMode="auto">
            <a:xfrm>
              <a:off x="78486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20" name="Rectangle 362"/>
            <p:cNvSpPr>
              <a:spLocks noChangeArrowheads="1"/>
            </p:cNvSpPr>
            <p:nvPr/>
          </p:nvSpPr>
          <p:spPr bwMode="auto">
            <a:xfrm>
              <a:off x="81534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grpSp>
          <p:nvGrpSpPr>
            <p:cNvPr id="521" name="Group 363"/>
            <p:cNvGrpSpPr>
              <a:grpSpLocks/>
            </p:cNvGrpSpPr>
            <p:nvPr/>
          </p:nvGrpSpPr>
          <p:grpSpPr bwMode="auto">
            <a:xfrm>
              <a:off x="8763000" y="1676400"/>
              <a:ext cx="304800" cy="304800"/>
              <a:chOff x="3984" y="3792"/>
              <a:chExt cx="192" cy="192"/>
            </a:xfrm>
          </p:grpSpPr>
          <p:sp>
            <p:nvSpPr>
              <p:cNvPr id="538" name="Line 364"/>
              <p:cNvSpPr>
                <a:spLocks noChangeShapeType="1"/>
              </p:cNvSpPr>
              <p:nvPr/>
            </p:nvSpPr>
            <p:spPr bwMode="auto">
              <a:xfrm>
                <a:off x="3984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9" name="Line 365"/>
              <p:cNvSpPr>
                <a:spLocks noChangeShapeType="1"/>
              </p:cNvSpPr>
              <p:nvPr/>
            </p:nvSpPr>
            <p:spPr bwMode="auto">
              <a:xfrm flipH="1" flipV="1">
                <a:off x="4080" y="39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0" name="Line 366"/>
              <p:cNvSpPr>
                <a:spLocks noChangeShapeType="1"/>
              </p:cNvSpPr>
              <p:nvPr/>
            </p:nvSpPr>
            <p:spPr bwMode="auto">
              <a:xfrm>
                <a:off x="4080" y="39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1" name="Line 367"/>
              <p:cNvSpPr>
                <a:spLocks noChangeShapeType="1"/>
              </p:cNvSpPr>
              <p:nvPr/>
            </p:nvSpPr>
            <p:spPr bwMode="auto">
              <a:xfrm flipH="1" flipV="1">
                <a:off x="4080" y="388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2" name="Line 368"/>
              <p:cNvSpPr>
                <a:spLocks noChangeShapeType="1"/>
              </p:cNvSpPr>
              <p:nvPr/>
            </p:nvSpPr>
            <p:spPr bwMode="auto">
              <a:xfrm flipV="1">
                <a:off x="4080" y="384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3" name="Line 369"/>
              <p:cNvSpPr>
                <a:spLocks noChangeShapeType="1"/>
              </p:cNvSpPr>
              <p:nvPr/>
            </p:nvSpPr>
            <p:spPr bwMode="auto">
              <a:xfrm flipH="1">
                <a:off x="4080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4" name="Line 370"/>
              <p:cNvSpPr>
                <a:spLocks noChangeShapeType="1"/>
              </p:cNvSpPr>
              <p:nvPr/>
            </p:nvSpPr>
            <p:spPr bwMode="auto">
              <a:xfrm flipV="1">
                <a:off x="4080" y="379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5" name="Line 371"/>
              <p:cNvSpPr>
                <a:spLocks noChangeShapeType="1"/>
              </p:cNvSpPr>
              <p:nvPr/>
            </p:nvSpPr>
            <p:spPr bwMode="auto">
              <a:xfrm flipH="1">
                <a:off x="3984" y="37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6" name="Line 372"/>
              <p:cNvSpPr>
                <a:spLocks noChangeShapeType="1"/>
              </p:cNvSpPr>
              <p:nvPr/>
            </p:nvSpPr>
            <p:spPr bwMode="auto">
              <a:xfrm flipV="1">
                <a:off x="3984" y="37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522" name="Group 373"/>
            <p:cNvGrpSpPr>
              <a:grpSpLocks/>
            </p:cNvGrpSpPr>
            <p:nvPr/>
          </p:nvGrpSpPr>
          <p:grpSpPr bwMode="auto">
            <a:xfrm>
              <a:off x="4572000" y="1676400"/>
              <a:ext cx="228600" cy="304800"/>
              <a:chOff x="672" y="3984"/>
              <a:chExt cx="144" cy="192"/>
            </a:xfrm>
          </p:grpSpPr>
          <p:sp>
            <p:nvSpPr>
              <p:cNvPr id="531" name="Line 374"/>
              <p:cNvSpPr>
                <a:spLocks noChangeShapeType="1"/>
              </p:cNvSpPr>
              <p:nvPr/>
            </p:nvSpPr>
            <p:spPr bwMode="auto">
              <a:xfrm flipH="1">
                <a:off x="672" y="41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2" name="Line 375"/>
              <p:cNvSpPr>
                <a:spLocks noChangeShapeType="1"/>
              </p:cNvSpPr>
              <p:nvPr/>
            </p:nvSpPr>
            <p:spPr bwMode="auto">
              <a:xfrm flipV="1">
                <a:off x="672" y="41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3" name="Line 376"/>
              <p:cNvSpPr>
                <a:spLocks noChangeShapeType="1"/>
              </p:cNvSpPr>
              <p:nvPr/>
            </p:nvSpPr>
            <p:spPr bwMode="auto">
              <a:xfrm flipH="1">
                <a:off x="672" y="41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4" name="Line 377"/>
              <p:cNvSpPr>
                <a:spLocks noChangeShapeType="1"/>
              </p:cNvSpPr>
              <p:nvPr/>
            </p:nvSpPr>
            <p:spPr bwMode="auto">
              <a:xfrm flipV="1">
                <a:off x="672" y="40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5" name="Line 378"/>
              <p:cNvSpPr>
                <a:spLocks noChangeShapeType="1"/>
              </p:cNvSpPr>
              <p:nvPr/>
            </p:nvSpPr>
            <p:spPr bwMode="auto">
              <a:xfrm flipH="1" flipV="1">
                <a:off x="672" y="39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6" name="Line 379"/>
              <p:cNvSpPr>
                <a:spLocks noChangeShapeType="1"/>
              </p:cNvSpPr>
              <p:nvPr/>
            </p:nvSpPr>
            <p:spPr bwMode="auto">
              <a:xfrm>
                <a:off x="672" y="39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7" name="Line 380"/>
              <p:cNvSpPr>
                <a:spLocks noChangeShapeType="1"/>
              </p:cNvSpPr>
              <p:nvPr/>
            </p:nvSpPr>
            <p:spPr bwMode="auto">
              <a:xfrm>
                <a:off x="816" y="398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23" name="Rectangle 381"/>
            <p:cNvSpPr>
              <a:spLocks noChangeArrowheads="1"/>
            </p:cNvSpPr>
            <p:nvPr/>
          </p:nvSpPr>
          <p:spPr bwMode="auto">
            <a:xfrm>
              <a:off x="48006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24" name="Rectangle 382"/>
            <p:cNvSpPr>
              <a:spLocks noChangeArrowheads="1"/>
            </p:cNvSpPr>
            <p:nvPr/>
          </p:nvSpPr>
          <p:spPr bwMode="auto">
            <a:xfrm>
              <a:off x="84582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└┘</a:t>
              </a:r>
            </a:p>
          </p:txBody>
        </p:sp>
        <p:sp>
          <p:nvSpPr>
            <p:cNvPr id="525" name="Rectangle 383"/>
            <p:cNvSpPr>
              <a:spLocks noChangeArrowheads="1"/>
            </p:cNvSpPr>
            <p:nvPr/>
          </p:nvSpPr>
          <p:spPr bwMode="auto">
            <a:xfrm>
              <a:off x="63246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q</a:t>
              </a:r>
              <a:r>
                <a:rPr lang="en-US" sz="10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26" name="Rectangle 384"/>
            <p:cNvSpPr>
              <a:spLocks noChangeArrowheads="1"/>
            </p:cNvSpPr>
            <p:nvPr/>
          </p:nvSpPr>
          <p:spPr bwMode="auto">
            <a:xfrm>
              <a:off x="60198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27" name="Rectangle 385"/>
            <p:cNvSpPr>
              <a:spLocks noChangeArrowheads="1"/>
            </p:cNvSpPr>
            <p:nvPr/>
          </p:nvSpPr>
          <p:spPr bwMode="auto">
            <a:xfrm>
              <a:off x="57150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28" name="Rectangle 386"/>
            <p:cNvSpPr>
              <a:spLocks noChangeArrowheads="1"/>
            </p:cNvSpPr>
            <p:nvPr/>
          </p:nvSpPr>
          <p:spPr bwMode="auto">
            <a:xfrm>
              <a:off x="66294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29" name="Rectangle 387"/>
            <p:cNvSpPr>
              <a:spLocks noChangeArrowheads="1"/>
            </p:cNvSpPr>
            <p:nvPr/>
          </p:nvSpPr>
          <p:spPr bwMode="auto">
            <a:xfrm>
              <a:off x="6934200" y="1676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30" name="Rectangle 388"/>
            <p:cNvSpPr>
              <a:spLocks noChangeArrowheads="1"/>
            </p:cNvSpPr>
            <p:nvPr/>
          </p:nvSpPr>
          <p:spPr bwMode="auto">
            <a:xfrm>
              <a:off x="4114800" y="1295400"/>
              <a:ext cx="3352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halt</a:t>
              </a:r>
              <a:r>
                <a:rPr lang="en-US" sz="140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     		</a:t>
              </a:r>
              <a:endParaRPr lang="en-US" sz="1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691" name="Picture 690" descr="column2-growth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2" y="1669672"/>
            <a:ext cx="1437498" cy="3737495"/>
          </a:xfrm>
          <a:prstGeom prst="rect">
            <a:avLst/>
          </a:prstGeom>
        </p:spPr>
      </p:pic>
      <p:sp>
        <p:nvSpPr>
          <p:cNvPr id="69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Zig-zag</a:t>
            </a:r>
            <a:r>
              <a:rPr lang="en-US" sz="3600" dirty="0" smtClean="0"/>
              <a:t>” simulation of a Turing machine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148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5331" y="0"/>
            <a:ext cx="8229600" cy="1143000"/>
          </a:xfrm>
        </p:spPr>
        <p:txBody>
          <a:bodyPr/>
          <a:lstStyle/>
          <a:p>
            <a:r>
              <a:rPr lang="en-US" dirty="0" smtClean="0"/>
              <a:t>Building any shape optimally</a:t>
            </a:r>
            <a:endParaRPr lang="en-US" dirty="0"/>
          </a:p>
        </p:txBody>
      </p:sp>
      <p:pic>
        <p:nvPicPr>
          <p:cNvPr id="4" name="Picture 3" descr="Screen Shot 2014-04-03 at 1.1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246"/>
            <a:ext cx="9144000" cy="31947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92808" y="4286762"/>
            <a:ext cx="8229600" cy="82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/>
              <a:t>[</a:t>
            </a:r>
            <a:r>
              <a:rPr lang="en-US" sz="2400" dirty="0" err="1" smtClean="0"/>
              <a:t>Soloveichik</a:t>
            </a:r>
            <a:r>
              <a:rPr lang="en-US" sz="2400" dirty="0" smtClean="0"/>
              <a:t>, </a:t>
            </a:r>
            <a:r>
              <a:rPr lang="en-US" sz="2400" dirty="0" err="1" smtClean="0"/>
              <a:t>Winfree</a:t>
            </a:r>
            <a:r>
              <a:rPr lang="en-US" sz="2400" dirty="0" smtClean="0"/>
              <a:t> 2007]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9688" y="505478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3200" dirty="0" smtClean="0"/>
              <a:t>Encode shape via Turing machine.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/>
              <a:t>Do a BFS according to current location. 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08898" y="5940170"/>
            <a:ext cx="3582252" cy="77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Arbitrary scale factor!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le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42" y="2873951"/>
            <a:ext cx="2868846" cy="2868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167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Temperature-2 systems can require </a:t>
            </a:r>
          </a:p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a tile to use </a:t>
            </a:r>
            <a:r>
              <a:rPr lang="en-US" sz="4400" i="1" dirty="0" smtClean="0">
                <a:solidFill>
                  <a:srgbClr val="000000"/>
                </a:solidFill>
                <a:latin typeface="Gill Sans MT"/>
              </a:rPr>
              <a:t>cooperative bonds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4" name="Picture 3" descr="tile-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0" y="2574373"/>
            <a:ext cx="1440389" cy="14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le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0" y="2574373"/>
            <a:ext cx="1440389" cy="1440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167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Temperature-1 systems do not </a:t>
            </a:r>
          </a:p>
          <a:p>
            <a:pPr algn="ctr" defTabSz="914400"/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have </a:t>
            </a:r>
            <a:r>
              <a:rPr lang="en-US" sz="4400" i="1" dirty="0" smtClean="0">
                <a:solidFill>
                  <a:srgbClr val="000000"/>
                </a:solidFill>
                <a:latin typeface="Gill Sans MT"/>
              </a:rPr>
              <a:t>cooperative bonds</a:t>
            </a:r>
            <a:r>
              <a:rPr lang="en-US" sz="4400" dirty="0" smtClean="0">
                <a:solidFill>
                  <a:srgbClr val="000000"/>
                </a:solidFill>
                <a:latin typeface="Gill Sans MT"/>
              </a:rPr>
              <a:t>.</a:t>
            </a:r>
            <a:endParaRPr lang="en-US" sz="44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" name="Picture 4" descr="tile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42" y="2873951"/>
            <a:ext cx="2868846" cy="28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4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Are </a:t>
            </a:r>
            <a:r>
              <a:rPr lang="en-US" sz="3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τ</a:t>
            </a:r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=1 </a:t>
            </a:r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and </a:t>
            </a:r>
            <a:r>
              <a:rPr lang="en-US" sz="3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τ</a:t>
            </a:r>
            <a:r>
              <a:rPr lang="en-US" sz="3600" dirty="0">
                <a:solidFill>
                  <a:srgbClr val="000000"/>
                </a:solidFill>
              </a:rPr>
              <a:t>=</a:t>
            </a:r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2 </a:t>
            </a:r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systems equally powerful? </a:t>
            </a:r>
            <a:endParaRPr lang="en-US" sz="360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5" name="Picture 4" descr="t1-squa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1266746"/>
            <a:ext cx="2989424" cy="2745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525" y="4083360"/>
            <a:ext cx="38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τ</a:t>
            </a:r>
            <a:r>
              <a:rPr lang="en-US" sz="2800" dirty="0" smtClean="0">
                <a:solidFill>
                  <a:srgbClr val="000000"/>
                </a:solidFill>
              </a:rPr>
              <a:t>=1 (linear tile types) </a:t>
            </a:r>
            <a:endParaRPr lang="en-US" sz="2800" dirty="0"/>
          </a:p>
        </p:txBody>
      </p:sp>
      <p:pic>
        <p:nvPicPr>
          <p:cNvPr id="7" name="Picture 6" descr="column1-growth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61" y="1270122"/>
            <a:ext cx="804817" cy="27363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08464" y="1922982"/>
            <a:ext cx="1509127" cy="1508550"/>
            <a:chOff x="4338829" y="1844157"/>
            <a:chExt cx="2440801" cy="2439868"/>
          </a:xfrm>
        </p:grpSpPr>
        <p:pic>
          <p:nvPicPr>
            <p:cNvPr id="12" name="Picture 11" descr="column2-growth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515" y="1844157"/>
              <a:ext cx="677837" cy="1762375"/>
            </a:xfrm>
            <a:prstGeom prst="rect">
              <a:avLst/>
            </a:prstGeom>
          </p:spPr>
        </p:pic>
        <p:pic>
          <p:nvPicPr>
            <p:cNvPr id="13" name="Picture 12" descr="column2-growth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59524" y="3063919"/>
              <a:ext cx="677837" cy="17623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338829" y="3600451"/>
              <a:ext cx="679450" cy="6794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17983" y="1848511"/>
              <a:ext cx="1760400" cy="1760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47396" y="4081447"/>
            <a:ext cx="421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τ</a:t>
            </a:r>
            <a:r>
              <a:rPr lang="en-US" sz="2800" dirty="0" smtClean="0">
                <a:solidFill>
                  <a:srgbClr val="000000"/>
                </a:solidFill>
              </a:rPr>
              <a:t>=2 (logarithmic tile types)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1208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We think building shapes takes linear tile types,</a:t>
            </a:r>
          </a:p>
          <a:p>
            <a:pPr algn="ctr" defTabSz="914400"/>
            <a:r>
              <a:rPr lang="en-US" sz="3600" dirty="0" smtClean="0">
                <a:solidFill>
                  <a:srgbClr val="000000"/>
                </a:solidFill>
                <a:latin typeface="Gill Sans MT"/>
              </a:rPr>
              <a:t>and simulating Turing machines is impossible.</a:t>
            </a:r>
            <a:endParaRPr lang="en-US" sz="360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08897" y="5940170"/>
            <a:ext cx="7530349" cy="77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Except in 3D, </a:t>
            </a:r>
            <a:r>
              <a:rPr lang="en-US" sz="2400" dirty="0" err="1" smtClean="0">
                <a:solidFill>
                  <a:srgbClr val="FF0000"/>
                </a:solidFill>
              </a:rPr>
              <a:t>whereτ</a:t>
            </a:r>
            <a:r>
              <a:rPr lang="en-US" sz="2400" dirty="0" smtClean="0">
                <a:solidFill>
                  <a:srgbClr val="FF0000"/>
                </a:solidFill>
              </a:rPr>
              <a:t>=1 can do both of these things…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le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73" y="2608158"/>
            <a:ext cx="800206" cy="800206"/>
          </a:xfrm>
          <a:prstGeom prst="rect">
            <a:avLst/>
          </a:prstGeom>
        </p:spPr>
      </p:pic>
      <p:pic>
        <p:nvPicPr>
          <p:cNvPr id="23" name="Picture 22" descr="til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91" y="1366345"/>
            <a:ext cx="776671" cy="776671"/>
          </a:xfrm>
          <a:prstGeom prst="rect">
            <a:avLst/>
          </a:prstGeom>
        </p:spPr>
      </p:pic>
      <p:pic>
        <p:nvPicPr>
          <p:cNvPr id="22" name="Picture 21" descr="tile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73" y="2608158"/>
            <a:ext cx="800206" cy="800206"/>
          </a:xfrm>
          <a:prstGeom prst="rect">
            <a:avLst/>
          </a:prstGeom>
        </p:spPr>
      </p:pic>
      <p:pic>
        <p:nvPicPr>
          <p:cNvPr id="3" name="Picture 2" descr="til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773" y="1366345"/>
            <a:ext cx="800206" cy="776671"/>
          </a:xfrm>
          <a:prstGeom prst="rect">
            <a:avLst/>
          </a:prstGeom>
        </p:spPr>
      </p:pic>
      <p:pic>
        <p:nvPicPr>
          <p:cNvPr id="29" name="Picture 28" descr="til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91" y="1366345"/>
            <a:ext cx="776671" cy="776671"/>
          </a:xfrm>
          <a:prstGeom prst="rect">
            <a:avLst/>
          </a:prstGeom>
        </p:spPr>
      </p:pic>
      <p:pic>
        <p:nvPicPr>
          <p:cNvPr id="20" name="Picture 19" descr="til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773" y="1366345"/>
            <a:ext cx="800206" cy="776671"/>
          </a:xfrm>
          <a:prstGeom prst="rect">
            <a:avLst/>
          </a:prstGeom>
        </p:spPr>
      </p:pic>
      <p:pic>
        <p:nvPicPr>
          <p:cNvPr id="31" name="Picture 30" descr="til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91" y="1366345"/>
            <a:ext cx="776671" cy="776671"/>
          </a:xfrm>
          <a:prstGeom prst="rect">
            <a:avLst/>
          </a:prstGeom>
        </p:spPr>
      </p:pic>
      <p:pic>
        <p:nvPicPr>
          <p:cNvPr id="30" name="Picture 29" descr="tile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1" y="2608158"/>
            <a:ext cx="776671" cy="800206"/>
          </a:xfrm>
          <a:prstGeom prst="rect">
            <a:avLst/>
          </a:prstGeom>
        </p:spPr>
      </p:pic>
      <p:pic>
        <p:nvPicPr>
          <p:cNvPr id="25" name="Picture 24" descr="til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28" y="3915104"/>
            <a:ext cx="800206" cy="776671"/>
          </a:xfrm>
          <a:prstGeom prst="rect">
            <a:avLst/>
          </a:prstGeom>
        </p:spPr>
      </p:pic>
      <p:pic>
        <p:nvPicPr>
          <p:cNvPr id="21" name="Picture 20" descr="tile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691" y="2608158"/>
            <a:ext cx="776671" cy="80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Abstract Tile Assembly Model (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aTAM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til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795" y="3915104"/>
            <a:ext cx="776671" cy="776671"/>
          </a:xfrm>
          <a:prstGeom prst="rect">
            <a:avLst/>
          </a:prstGeom>
        </p:spPr>
      </p:pic>
      <p:pic>
        <p:nvPicPr>
          <p:cNvPr id="7" name="Picture 6" descr="tile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795" y="4640158"/>
            <a:ext cx="776671" cy="800206"/>
          </a:xfrm>
          <a:prstGeom prst="rect">
            <a:avLst/>
          </a:prstGeom>
        </p:spPr>
      </p:pic>
      <p:pic>
        <p:nvPicPr>
          <p:cNvPr id="8" name="Picture 7" descr="seedtil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275" y="4641532"/>
            <a:ext cx="1553341" cy="1741625"/>
          </a:xfrm>
          <a:prstGeom prst="rect">
            <a:avLst/>
          </a:prstGeom>
        </p:spPr>
      </p:pic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420" y="5762635"/>
            <a:ext cx="1364830" cy="98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eedtile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36" y="4445616"/>
            <a:ext cx="662644" cy="1598141"/>
          </a:xfrm>
          <a:prstGeom prst="rect">
            <a:avLst/>
          </a:prstGeom>
        </p:spPr>
      </p:pic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pic>
        <p:nvPicPr>
          <p:cNvPr id="92" name="Picture 91" descr="til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96" y="1601864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071" y="1602686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185" y="1602028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349" y="2478273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4166" y="2478492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7601" y="2477945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0952" y="3362183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3619" y="3362785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6943" y="3362074"/>
            <a:ext cx="663137" cy="663137"/>
          </a:xfrm>
          <a:prstGeom prst="rect">
            <a:avLst/>
          </a:prstGeom>
        </p:spPr>
      </p:pic>
      <p:pic>
        <p:nvPicPr>
          <p:cNvPr id="102" name="Picture 101" descr="tile5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119" y="3822059"/>
            <a:ext cx="663137" cy="663137"/>
          </a:xfrm>
          <a:prstGeom prst="rect">
            <a:avLst/>
          </a:prstGeom>
        </p:spPr>
      </p:pic>
      <p:pic>
        <p:nvPicPr>
          <p:cNvPr id="103" name="Picture 102" descr="tile4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578" y="3821840"/>
            <a:ext cx="663137" cy="663137"/>
          </a:xfrm>
          <a:prstGeom prst="rect">
            <a:avLst/>
          </a:prstGeom>
        </p:spPr>
      </p:pic>
      <p:pic>
        <p:nvPicPr>
          <p:cNvPr id="104" name="Picture 103" descr="tile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024" y="3200252"/>
            <a:ext cx="663137" cy="663137"/>
          </a:xfrm>
          <a:prstGeom prst="rect">
            <a:avLst/>
          </a:prstGeom>
        </p:spPr>
      </p:pic>
      <p:pic>
        <p:nvPicPr>
          <p:cNvPr id="105" name="Picture 104" descr="tile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125" y="3199431"/>
            <a:ext cx="663137" cy="663137"/>
          </a:xfrm>
          <a:prstGeom prst="rect">
            <a:avLst/>
          </a:prstGeom>
        </p:spPr>
      </p:pic>
      <p:pic>
        <p:nvPicPr>
          <p:cNvPr id="106" name="Picture 105" descr="tile7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181" y="4442992"/>
            <a:ext cx="663137" cy="663137"/>
          </a:xfrm>
          <a:prstGeom prst="rect">
            <a:avLst/>
          </a:prstGeom>
        </p:spPr>
      </p:pic>
      <p:pic>
        <p:nvPicPr>
          <p:cNvPr id="27" name="Picture 26" descr="tile6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9035" y="3821516"/>
            <a:ext cx="663137" cy="663137"/>
          </a:xfrm>
          <a:prstGeom prst="rect">
            <a:avLst/>
          </a:prstGeom>
        </p:spPr>
      </p:pic>
      <p:pic>
        <p:nvPicPr>
          <p:cNvPr id="28" name="Picture 27" descr="tile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378" y="3199600"/>
            <a:ext cx="663137" cy="663137"/>
          </a:xfrm>
          <a:prstGeom prst="rect">
            <a:avLst/>
          </a:prstGeom>
        </p:spPr>
      </p:pic>
      <p:pic>
        <p:nvPicPr>
          <p:cNvPr id="29" name="Picture 28" descr="tile9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8378" y="4442888"/>
            <a:ext cx="663137" cy="66313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989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 Tile Assembly Model (aTAM)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Gill Sans MT"/>
              </a:rPr>
              <a:t>Natural Self-Assembly</a:t>
            </a: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8404" y="1287037"/>
            <a:ext cx="7047849" cy="4912793"/>
            <a:chOff x="1649276" y="2316845"/>
            <a:chExt cx="5840913" cy="40714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9276" y="2316845"/>
              <a:ext cx="3066789" cy="20240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4291" y="2316846"/>
              <a:ext cx="2814084" cy="21078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9276" y="4978793"/>
              <a:ext cx="2122594" cy="14095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11360" b="-8278"/>
            <a:stretch/>
          </p:blipFill>
          <p:spPr>
            <a:xfrm>
              <a:off x="3751470" y="3697525"/>
              <a:ext cx="2081484" cy="15110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8563" y="5001260"/>
              <a:ext cx="2084391" cy="13870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6244" y="3697525"/>
              <a:ext cx="1673945" cy="147783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/>
            <a:srcRect t="17713" b="5957"/>
            <a:stretch/>
          </p:blipFill>
          <p:spPr>
            <a:xfrm>
              <a:off x="1649276" y="3697525"/>
              <a:ext cx="2122593" cy="12952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14429" y="5128021"/>
              <a:ext cx="1673945" cy="1260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6-05 at 4.16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45" y="1214541"/>
            <a:ext cx="4891635" cy="44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598" y="3169368"/>
            <a:ext cx="663137" cy="663137"/>
          </a:xfrm>
          <a:prstGeom prst="rect">
            <a:avLst/>
          </a:prstGeom>
        </p:spPr>
      </p:pic>
      <p:pic>
        <p:nvPicPr>
          <p:cNvPr id="101" name="Picture 100" descr="seedtile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6691" y="4246338"/>
            <a:ext cx="663137" cy="1599330"/>
          </a:xfrm>
          <a:prstGeom prst="rect">
            <a:avLst/>
          </a:prstGeom>
        </p:spPr>
      </p:pic>
      <p:pic>
        <p:nvPicPr>
          <p:cNvPr id="102" name="Picture 101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325" y="3629354"/>
            <a:ext cx="663137" cy="663137"/>
          </a:xfrm>
          <a:prstGeom prst="rect">
            <a:avLst/>
          </a:prstGeom>
        </p:spPr>
      </p:pic>
      <p:pic>
        <p:nvPicPr>
          <p:cNvPr id="103" name="Picture 102" descr="tile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784" y="3629135"/>
            <a:ext cx="663137" cy="663137"/>
          </a:xfrm>
          <a:prstGeom prst="rect">
            <a:avLst/>
          </a:prstGeom>
        </p:spPr>
      </p:pic>
      <p:pic>
        <p:nvPicPr>
          <p:cNvPr id="104" name="Picture 103" descr="tile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30" y="3007547"/>
            <a:ext cx="663137" cy="663137"/>
          </a:xfrm>
          <a:prstGeom prst="rect">
            <a:avLst/>
          </a:prstGeom>
        </p:spPr>
      </p:pic>
      <p:pic>
        <p:nvPicPr>
          <p:cNvPr id="105" name="Picture 104" descr="til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31" y="3006726"/>
            <a:ext cx="663137" cy="663137"/>
          </a:xfrm>
          <a:prstGeom prst="rect">
            <a:avLst/>
          </a:prstGeom>
        </p:spPr>
      </p:pic>
      <p:pic>
        <p:nvPicPr>
          <p:cNvPr id="106" name="Picture 105" descr="tile7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387" y="4250287"/>
            <a:ext cx="663137" cy="663137"/>
          </a:xfrm>
          <a:prstGeom prst="rect">
            <a:avLst/>
          </a:prstGeom>
        </p:spPr>
      </p:pic>
      <p:pic>
        <p:nvPicPr>
          <p:cNvPr id="107" name="Picture 106" descr="seedtile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5642" y="4267357"/>
            <a:ext cx="663137" cy="1599330"/>
          </a:xfrm>
          <a:prstGeom prst="rect">
            <a:avLst/>
          </a:prstGeom>
        </p:spPr>
      </p:pic>
      <p:pic>
        <p:nvPicPr>
          <p:cNvPr id="108" name="Picture 107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532" y="3646871"/>
            <a:ext cx="663137" cy="663137"/>
          </a:xfrm>
          <a:prstGeom prst="rect">
            <a:avLst/>
          </a:prstGeom>
        </p:spPr>
      </p:pic>
      <p:pic>
        <p:nvPicPr>
          <p:cNvPr id="109" name="Picture 108" descr="tile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8691" y="3646324"/>
            <a:ext cx="663137" cy="663137"/>
          </a:xfrm>
          <a:prstGeom prst="rect">
            <a:avLst/>
          </a:prstGeom>
        </p:spPr>
      </p:pic>
      <p:pic>
        <p:nvPicPr>
          <p:cNvPr id="110" name="Picture 109" descr="tile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37" y="3025066"/>
            <a:ext cx="663137" cy="663137"/>
          </a:xfrm>
          <a:prstGeom prst="rect">
            <a:avLst/>
          </a:prstGeom>
        </p:spPr>
      </p:pic>
      <p:pic>
        <p:nvPicPr>
          <p:cNvPr id="111" name="Picture 110" descr="tile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034" y="3024408"/>
            <a:ext cx="663137" cy="663137"/>
          </a:xfrm>
          <a:prstGeom prst="rect">
            <a:avLst/>
          </a:prstGeom>
        </p:spPr>
      </p:pic>
      <p:pic>
        <p:nvPicPr>
          <p:cNvPr id="112" name="Picture 111" descr="tile9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8033" y="4267695"/>
            <a:ext cx="663137" cy="6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52" y="1409152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27" y="1409974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841" y="1409316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005" y="2285561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822" y="2285780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257" y="2285233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608" y="3169471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7275" y="3170073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599" y="3169362"/>
            <a:ext cx="663137" cy="6631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42266" y="2866589"/>
            <a:ext cx="1282044" cy="2838942"/>
            <a:chOff x="651094" y="3663622"/>
            <a:chExt cx="1282044" cy="2838942"/>
          </a:xfrm>
        </p:grpSpPr>
        <p:pic>
          <p:nvPicPr>
            <p:cNvPr id="101" name="Picture 100" descr="seedtile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0001" y="4903234"/>
              <a:ext cx="663137" cy="1599330"/>
            </a:xfrm>
            <a:prstGeom prst="rect">
              <a:avLst/>
            </a:prstGeom>
          </p:spPr>
        </p:pic>
        <p:pic>
          <p:nvPicPr>
            <p:cNvPr id="102" name="Picture 101" descr="tile5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4635" y="4286250"/>
              <a:ext cx="663137" cy="663137"/>
            </a:xfrm>
            <a:prstGeom prst="rect">
              <a:avLst/>
            </a:prstGeom>
          </p:spPr>
        </p:pic>
        <p:pic>
          <p:nvPicPr>
            <p:cNvPr id="103" name="Picture 102" descr="tile4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094" y="4286031"/>
              <a:ext cx="663137" cy="663137"/>
            </a:xfrm>
            <a:prstGeom prst="rect">
              <a:avLst/>
            </a:prstGeom>
          </p:spPr>
        </p:pic>
        <p:pic>
          <p:nvPicPr>
            <p:cNvPr id="104" name="Picture 103" descr="tile2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3540" y="3664443"/>
              <a:ext cx="663137" cy="663137"/>
            </a:xfrm>
            <a:prstGeom prst="rect">
              <a:avLst/>
            </a:prstGeom>
          </p:spPr>
        </p:pic>
        <p:pic>
          <p:nvPicPr>
            <p:cNvPr id="105" name="Picture 104" descr="tile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41" y="3663622"/>
              <a:ext cx="663137" cy="663137"/>
            </a:xfrm>
            <a:prstGeom prst="rect">
              <a:avLst/>
            </a:prstGeom>
          </p:spPr>
        </p:pic>
        <p:pic>
          <p:nvPicPr>
            <p:cNvPr id="106" name="Picture 105" descr="tile7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1697" y="4907183"/>
              <a:ext cx="663137" cy="66313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76575" y="2866754"/>
            <a:ext cx="1277391" cy="2842279"/>
            <a:chOff x="2997747" y="3681304"/>
            <a:chExt cx="1277391" cy="2842279"/>
          </a:xfrm>
        </p:grpSpPr>
        <p:pic>
          <p:nvPicPr>
            <p:cNvPr id="107" name="Picture 106" descr="seedtile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98952" y="4924253"/>
              <a:ext cx="663137" cy="1599330"/>
            </a:xfrm>
            <a:prstGeom prst="rect">
              <a:avLst/>
            </a:prstGeom>
          </p:spPr>
        </p:pic>
        <p:pic>
          <p:nvPicPr>
            <p:cNvPr id="108" name="Picture 107" descr="tile5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8842" y="4303767"/>
              <a:ext cx="663137" cy="663137"/>
            </a:xfrm>
            <a:prstGeom prst="rect">
              <a:avLst/>
            </a:prstGeom>
          </p:spPr>
        </p:pic>
        <p:pic>
          <p:nvPicPr>
            <p:cNvPr id="109" name="Picture 108" descr="tile6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12001" y="4303220"/>
              <a:ext cx="663137" cy="663137"/>
            </a:xfrm>
            <a:prstGeom prst="rect">
              <a:avLst/>
            </a:prstGeom>
          </p:spPr>
        </p:pic>
        <p:pic>
          <p:nvPicPr>
            <p:cNvPr id="110" name="Picture 109" descr="tile2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7747" y="3681962"/>
              <a:ext cx="663137" cy="663137"/>
            </a:xfrm>
            <a:prstGeom prst="rect">
              <a:avLst/>
            </a:prstGeom>
          </p:spPr>
        </p:pic>
        <p:pic>
          <p:nvPicPr>
            <p:cNvPr id="111" name="Picture 110" descr="tile3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1344" y="3681304"/>
              <a:ext cx="663137" cy="663137"/>
            </a:xfrm>
            <a:prstGeom prst="rect">
              <a:avLst/>
            </a:prstGeom>
          </p:spPr>
        </p:pic>
        <p:pic>
          <p:nvPicPr>
            <p:cNvPr id="112" name="Picture 111" descr="tile9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11343" y="4924591"/>
              <a:ext cx="663137" cy="6631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598" y="3169368"/>
            <a:ext cx="663137" cy="663137"/>
          </a:xfrm>
          <a:prstGeom prst="rect">
            <a:avLst/>
          </a:prstGeom>
        </p:spPr>
      </p:pic>
      <p:pic>
        <p:nvPicPr>
          <p:cNvPr id="27" name="Picture 26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566" y="2797283"/>
            <a:ext cx="663137" cy="663137"/>
          </a:xfrm>
          <a:prstGeom prst="rect">
            <a:avLst/>
          </a:prstGeom>
        </p:spPr>
      </p:pic>
      <p:pic>
        <p:nvPicPr>
          <p:cNvPr id="28" name="Picture 27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829" y="4018244"/>
            <a:ext cx="663137" cy="66313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367783" y="2174655"/>
            <a:ext cx="1881079" cy="1285546"/>
            <a:chOff x="1404335" y="2332317"/>
            <a:chExt cx="1881079" cy="1285546"/>
          </a:xfrm>
        </p:grpSpPr>
        <p:pic>
          <p:nvPicPr>
            <p:cNvPr id="25" name="Picture 24" descr="tile2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8023" y="2333140"/>
              <a:ext cx="663137" cy="663137"/>
            </a:xfrm>
            <a:prstGeom prst="rect">
              <a:avLst/>
            </a:prstGeom>
          </p:spPr>
        </p:pic>
        <p:pic>
          <p:nvPicPr>
            <p:cNvPr id="31" name="Picture 30" descr="tile4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4335" y="2954726"/>
              <a:ext cx="663137" cy="663137"/>
            </a:xfrm>
            <a:prstGeom prst="rect">
              <a:avLst/>
            </a:prstGeom>
          </p:spPr>
        </p:pic>
        <p:pic>
          <p:nvPicPr>
            <p:cNvPr id="32" name="Picture 31" descr="tile6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22277" y="2954398"/>
              <a:ext cx="663137" cy="663137"/>
            </a:xfrm>
            <a:prstGeom prst="rect">
              <a:avLst/>
            </a:prstGeom>
          </p:spPr>
        </p:pic>
        <p:pic>
          <p:nvPicPr>
            <p:cNvPr id="33" name="Picture 32" descr="tile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882" y="2332317"/>
              <a:ext cx="663137" cy="663137"/>
            </a:xfrm>
            <a:prstGeom prst="rect">
              <a:avLst/>
            </a:prstGeom>
          </p:spPr>
        </p:pic>
        <p:pic>
          <p:nvPicPr>
            <p:cNvPr id="34" name="Picture 33" descr="tile3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1619" y="2332480"/>
              <a:ext cx="663137" cy="66313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359025" y="4014194"/>
            <a:ext cx="1907354" cy="1285219"/>
            <a:chOff x="1378059" y="3935363"/>
            <a:chExt cx="1907354" cy="1285219"/>
          </a:xfrm>
        </p:grpSpPr>
        <p:pic>
          <p:nvPicPr>
            <p:cNvPr id="26" name="Picture 25" descr="tile8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08570" y="4557445"/>
              <a:ext cx="663137" cy="663137"/>
            </a:xfrm>
            <a:prstGeom prst="rect">
              <a:avLst/>
            </a:prstGeom>
          </p:spPr>
        </p:pic>
        <p:pic>
          <p:nvPicPr>
            <p:cNvPr id="29" name="Picture 28" descr="tile4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8059" y="3935691"/>
              <a:ext cx="663137" cy="663137"/>
            </a:xfrm>
            <a:prstGeom prst="rect">
              <a:avLst/>
            </a:prstGeom>
          </p:spPr>
        </p:pic>
        <p:pic>
          <p:nvPicPr>
            <p:cNvPr id="30" name="Picture 29" descr="tile6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22276" y="3935363"/>
              <a:ext cx="663137" cy="663137"/>
            </a:xfrm>
            <a:prstGeom prst="rect">
              <a:avLst/>
            </a:prstGeom>
          </p:spPr>
        </p:pic>
        <p:pic>
          <p:nvPicPr>
            <p:cNvPr id="36" name="Picture 35" descr="tile9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21619" y="4556733"/>
              <a:ext cx="663137" cy="663137"/>
            </a:xfrm>
            <a:prstGeom prst="rect">
              <a:avLst/>
            </a:prstGeom>
          </p:spPr>
        </p:pic>
        <p:pic>
          <p:nvPicPr>
            <p:cNvPr id="37" name="Picture 36" descr="tile7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8662" y="4556842"/>
              <a:ext cx="663137" cy="6631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til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51" y="1409158"/>
            <a:ext cx="663137" cy="663137"/>
          </a:xfrm>
          <a:prstGeom prst="rect">
            <a:avLst/>
          </a:prstGeom>
        </p:spPr>
      </p:pic>
      <p:pic>
        <p:nvPicPr>
          <p:cNvPr id="93" name="Picture 92" descr="tile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26" y="1409980"/>
            <a:ext cx="663137" cy="663137"/>
          </a:xfrm>
          <a:prstGeom prst="rect">
            <a:avLst/>
          </a:prstGeom>
        </p:spPr>
      </p:pic>
      <p:pic>
        <p:nvPicPr>
          <p:cNvPr id="94" name="Picture 93" descr="tile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840" y="1409322"/>
            <a:ext cx="663137" cy="663137"/>
          </a:xfrm>
          <a:prstGeom prst="rect">
            <a:avLst/>
          </a:prstGeom>
        </p:spPr>
      </p:pic>
      <p:pic>
        <p:nvPicPr>
          <p:cNvPr id="95" name="Picture 94" descr="tile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004" y="2285567"/>
            <a:ext cx="663137" cy="663137"/>
          </a:xfrm>
          <a:prstGeom prst="rect">
            <a:avLst/>
          </a:prstGeom>
        </p:spPr>
      </p:pic>
      <p:pic>
        <p:nvPicPr>
          <p:cNvPr id="96" name="Picture 95" descr="tile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821" y="2285786"/>
            <a:ext cx="663137" cy="663137"/>
          </a:xfrm>
          <a:prstGeom prst="rect">
            <a:avLst/>
          </a:prstGeom>
        </p:spPr>
      </p:pic>
      <p:pic>
        <p:nvPicPr>
          <p:cNvPr id="97" name="Picture 96" descr="tile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256" y="2285239"/>
            <a:ext cx="663137" cy="663137"/>
          </a:xfrm>
          <a:prstGeom prst="rect">
            <a:avLst/>
          </a:prstGeom>
        </p:spPr>
      </p:pic>
      <p:pic>
        <p:nvPicPr>
          <p:cNvPr id="98" name="Picture 97" descr="tile7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607" y="3169477"/>
            <a:ext cx="663137" cy="663137"/>
          </a:xfrm>
          <a:prstGeom prst="rect">
            <a:avLst/>
          </a:prstGeom>
        </p:spPr>
      </p:pic>
      <p:pic>
        <p:nvPicPr>
          <p:cNvPr id="99" name="Picture 98" descr="tile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7274" y="3170079"/>
            <a:ext cx="663137" cy="663137"/>
          </a:xfrm>
          <a:prstGeom prst="rect">
            <a:avLst/>
          </a:prstGeom>
        </p:spPr>
      </p:pic>
      <p:pic>
        <p:nvPicPr>
          <p:cNvPr id="100" name="Picture 99" descr="tile9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598" y="3169368"/>
            <a:ext cx="663137" cy="66313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394060" y="2489980"/>
            <a:ext cx="1881079" cy="1285765"/>
            <a:chOff x="1404335" y="2332317"/>
            <a:chExt cx="1881079" cy="1285765"/>
          </a:xfrm>
        </p:grpSpPr>
        <p:pic>
          <p:nvPicPr>
            <p:cNvPr id="27" name="Picture 26" descr="tile5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9118" y="2954945"/>
              <a:ext cx="663137" cy="663137"/>
            </a:xfrm>
            <a:prstGeom prst="rect">
              <a:avLst/>
            </a:prstGeom>
          </p:spPr>
        </p:pic>
        <p:grpSp>
          <p:nvGrpSpPr>
            <p:cNvPr id="2" name="Group 37"/>
            <p:cNvGrpSpPr/>
            <p:nvPr/>
          </p:nvGrpSpPr>
          <p:grpSpPr>
            <a:xfrm>
              <a:off x="1404335" y="2332317"/>
              <a:ext cx="1881079" cy="1285546"/>
              <a:chOff x="1404335" y="2332317"/>
              <a:chExt cx="1881079" cy="1285546"/>
            </a:xfrm>
          </p:grpSpPr>
          <p:pic>
            <p:nvPicPr>
              <p:cNvPr id="25" name="Picture 24" descr="tile2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023" y="2333140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1" name="Picture 30" descr="tile4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335" y="2954726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2" name="Picture 31" descr="tile6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2277" y="2954398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3" name="Picture 32" descr="tile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882" y="2332317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4" name="Picture 33" descr="tile3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1619" y="2332480"/>
                <a:ext cx="663137" cy="663137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2402819" y="3742674"/>
            <a:ext cx="1871388" cy="1260984"/>
            <a:chOff x="1378059" y="3935363"/>
            <a:chExt cx="1907354" cy="1285219"/>
          </a:xfrm>
        </p:grpSpPr>
        <p:pic>
          <p:nvPicPr>
            <p:cNvPr id="28" name="Picture 27" descr="tile5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3863" y="3939413"/>
              <a:ext cx="663137" cy="663137"/>
            </a:xfrm>
            <a:prstGeom prst="rect">
              <a:avLst/>
            </a:prstGeom>
          </p:spPr>
        </p:pic>
        <p:grpSp>
          <p:nvGrpSpPr>
            <p:cNvPr id="3" name="Group 38"/>
            <p:cNvGrpSpPr/>
            <p:nvPr/>
          </p:nvGrpSpPr>
          <p:grpSpPr>
            <a:xfrm>
              <a:off x="1378059" y="3935363"/>
              <a:ext cx="1907354" cy="1285219"/>
              <a:chOff x="1378059" y="3935363"/>
              <a:chExt cx="1907354" cy="1285219"/>
            </a:xfrm>
          </p:grpSpPr>
          <p:pic>
            <p:nvPicPr>
              <p:cNvPr id="26" name="Picture 25" descr="tile8.pd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8570" y="4557445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29" name="Picture 28" descr="tile4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059" y="3935691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0" name="Picture 29" descr="tile6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2276" y="3935363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6" name="Picture 35" descr="tile9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1619" y="4556733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37" name="Picture 36" descr="tile7.pd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8662" y="4556842"/>
                <a:ext cx="663137" cy="66313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Seedless World?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957649" y="2699246"/>
            <a:ext cx="4114529" cy="1911735"/>
            <a:chOff x="616059" y="4538556"/>
            <a:chExt cx="4114529" cy="1911735"/>
          </a:xfrm>
        </p:grpSpPr>
        <p:pic>
          <p:nvPicPr>
            <p:cNvPr id="39" name="Picture 38" descr="tile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606" y="4539488"/>
              <a:ext cx="663137" cy="663137"/>
            </a:xfrm>
            <a:prstGeom prst="rect">
              <a:avLst/>
            </a:prstGeom>
          </p:spPr>
        </p:pic>
        <p:pic>
          <p:nvPicPr>
            <p:cNvPr id="40" name="Picture 39" descr="tile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59" y="5161897"/>
              <a:ext cx="663137" cy="663137"/>
            </a:xfrm>
            <a:prstGeom prst="rect">
              <a:avLst/>
            </a:prstGeom>
          </p:spPr>
        </p:pic>
        <p:pic>
          <p:nvPicPr>
            <p:cNvPr id="41" name="Picture 40" descr="tile7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62" y="5783049"/>
              <a:ext cx="663137" cy="663137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1237263" y="4540309"/>
              <a:ext cx="664232" cy="1906478"/>
              <a:chOff x="3812298" y="2683482"/>
              <a:chExt cx="664232" cy="1906478"/>
            </a:xfrm>
          </p:grpSpPr>
          <p:pic>
            <p:nvPicPr>
              <p:cNvPr id="46" name="Picture 45" descr="tile2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2298" y="2683482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47" name="Picture 46" descr="tile5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3393" y="3305288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48" name="Picture 47" descr="tile8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2846" y="3926823"/>
                <a:ext cx="663137" cy="663137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1862629" y="4543813"/>
              <a:ext cx="664232" cy="1906478"/>
              <a:chOff x="3812298" y="2683482"/>
              <a:chExt cx="664232" cy="1906478"/>
            </a:xfrm>
          </p:grpSpPr>
          <p:pic>
            <p:nvPicPr>
              <p:cNvPr id="75" name="Picture 74" descr="tile2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2298" y="2683482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76" name="Picture 75" descr="tile5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3393" y="3305288"/>
                <a:ext cx="663137" cy="663137"/>
              </a:xfrm>
              <a:prstGeom prst="rect">
                <a:avLst/>
              </a:prstGeom>
            </p:spPr>
          </p:pic>
          <p:pic>
            <p:nvPicPr>
              <p:cNvPr id="77" name="Picture 76" descr="tile8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2846" y="3926823"/>
                <a:ext cx="663137" cy="663137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3451445" y="4538556"/>
              <a:ext cx="1279143" cy="1907518"/>
              <a:chOff x="3390132" y="4547315"/>
              <a:chExt cx="1279143" cy="190751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05480" y="4548409"/>
                <a:ext cx="663795" cy="1906424"/>
                <a:chOff x="4294515" y="3768894"/>
                <a:chExt cx="663795" cy="1906424"/>
              </a:xfrm>
            </p:grpSpPr>
            <p:pic>
              <p:nvPicPr>
                <p:cNvPr id="42" name="Picture 41" descr="tile3.pd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94516" y="3768894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43" name="Picture 42" descr="tile6.pd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95173" y="4382052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44" name="Picture 43" descr="tile9.pdf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94515" y="5012181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3390132" y="4547315"/>
                <a:ext cx="664232" cy="1906478"/>
                <a:chOff x="3812298" y="2683482"/>
                <a:chExt cx="664232" cy="1906478"/>
              </a:xfrm>
            </p:grpSpPr>
            <p:pic>
              <p:nvPicPr>
                <p:cNvPr id="79" name="Picture 78" descr="tile2.pd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2298" y="2683482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0" name="Picture 79" descr="tile5.pd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3393" y="3305288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1" name="Picture 80" descr="tile8.pd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12846" y="3926823"/>
                  <a:ext cx="663137" cy="663137"/>
                </a:xfrm>
                <a:prstGeom prst="rect">
                  <a:avLst/>
                </a:prstGeom>
              </p:spPr>
            </p:pic>
          </p:grpSp>
        </p:grpSp>
        <p:sp>
          <p:nvSpPr>
            <p:cNvPr id="82" name="Rectangle 81"/>
            <p:cNvSpPr/>
            <p:nvPr/>
          </p:nvSpPr>
          <p:spPr>
            <a:xfrm>
              <a:off x="2511626" y="5308255"/>
              <a:ext cx="14297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789447" y="1636866"/>
            <a:ext cx="1914909" cy="4065431"/>
            <a:chOff x="6201102" y="1864598"/>
            <a:chExt cx="1914909" cy="4065431"/>
          </a:xfrm>
        </p:grpSpPr>
        <p:grpSp>
          <p:nvGrpSpPr>
            <p:cNvPr id="111" name="Group 110"/>
            <p:cNvGrpSpPr/>
            <p:nvPr/>
          </p:nvGrpSpPr>
          <p:grpSpPr>
            <a:xfrm>
              <a:off x="6204059" y="4017695"/>
              <a:ext cx="1910857" cy="1912334"/>
              <a:chOff x="5459577" y="4534454"/>
              <a:chExt cx="1910857" cy="191233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468938" y="5782940"/>
                <a:ext cx="1897335" cy="663848"/>
                <a:chOff x="5468938" y="5782940"/>
                <a:chExt cx="1897335" cy="663848"/>
              </a:xfrm>
            </p:grpSpPr>
            <p:pic>
              <p:nvPicPr>
                <p:cNvPr id="84" name="Picture 83" descr="tile7.pd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68938" y="578304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5" name="Picture 84" descr="tile8.pd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0088" y="5783651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6" name="Picture 85" descr="tile9.pdf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03136" y="5782940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/>
              <p:cNvGrpSpPr/>
              <p:nvPr/>
            </p:nvGrpSpPr>
            <p:grpSpPr>
              <a:xfrm>
                <a:off x="5459577" y="5152812"/>
                <a:ext cx="1907354" cy="663684"/>
                <a:chOff x="5871232" y="4513432"/>
                <a:chExt cx="1907354" cy="663684"/>
              </a:xfrm>
            </p:grpSpPr>
            <p:pic>
              <p:nvPicPr>
                <p:cNvPr id="87" name="Picture 86" descr="tile4.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1232" y="451376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8" name="Picture 87" descr="tile5.pd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2290" y="451397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89" name="Picture 88" descr="tile6.pd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15449" y="4513432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5463080" y="4534454"/>
                <a:ext cx="1907354" cy="663684"/>
                <a:chOff x="5871232" y="4513432"/>
                <a:chExt cx="1907354" cy="663684"/>
              </a:xfrm>
            </p:grpSpPr>
            <p:pic>
              <p:nvPicPr>
                <p:cNvPr id="102" name="Picture 101" descr="tile4.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1232" y="451376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tile5.pd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2290" y="451397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tile6.pd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15449" y="4513432"/>
                  <a:ext cx="663137" cy="66313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0" name="Group 109"/>
            <p:cNvGrpSpPr/>
            <p:nvPr/>
          </p:nvGrpSpPr>
          <p:grpSpPr>
            <a:xfrm>
              <a:off x="6201102" y="1864598"/>
              <a:ext cx="1914909" cy="1287519"/>
              <a:chOff x="5439102" y="2433916"/>
              <a:chExt cx="1914909" cy="1287519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5439102" y="2433916"/>
                <a:ext cx="1914909" cy="663959"/>
                <a:chOff x="5894551" y="1409158"/>
                <a:chExt cx="1914909" cy="663959"/>
              </a:xfrm>
            </p:grpSpPr>
            <p:pic>
              <p:nvPicPr>
                <p:cNvPr id="92" name="Picture 91" descr="tile1.pd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94551" y="1409158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93" name="Picture 92" descr="tile2.pd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3968" y="140998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94" name="Picture 93" descr="tile3.pd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46323" y="1409322"/>
                  <a:ext cx="663137" cy="663137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>
                <a:off x="5440308" y="3057751"/>
                <a:ext cx="1907354" cy="663684"/>
                <a:chOff x="5871232" y="4513432"/>
                <a:chExt cx="1907354" cy="663684"/>
              </a:xfrm>
            </p:grpSpPr>
            <p:pic>
              <p:nvPicPr>
                <p:cNvPr id="106" name="Picture 105" descr="tile4.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1232" y="4513760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7" name="Picture 106" descr="tile5.pdf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2290" y="4513979"/>
                  <a:ext cx="663137" cy="663137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tile6.pd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15449" y="4513432"/>
                  <a:ext cx="663137" cy="663137"/>
                </a:xfrm>
                <a:prstGeom prst="rect">
                  <a:avLst/>
                </a:prstGeom>
              </p:spPr>
            </p:pic>
          </p:grpSp>
        </p:grpSp>
        <p:sp>
          <p:nvSpPr>
            <p:cNvPr id="112" name="Rectangle 111"/>
            <p:cNvSpPr/>
            <p:nvPr/>
          </p:nvSpPr>
          <p:spPr>
            <a:xfrm rot="16200000">
              <a:off x="6728031" y="2876866"/>
              <a:ext cx="14297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dirty="0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Wingdings"/>
                  <a:ea typeface="Wingdings"/>
                  <a:cs typeface="Wingdings"/>
                </a:rPr>
                <a:t>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pic>
        <p:nvPicPr>
          <p:cNvPr id="17" name="Picture 16" descr="comparison-til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45" y="2472659"/>
            <a:ext cx="801427" cy="777856"/>
          </a:xfrm>
          <a:prstGeom prst="rect">
            <a:avLst/>
          </a:prstGeom>
        </p:spPr>
      </p:pic>
      <p:pic>
        <p:nvPicPr>
          <p:cNvPr id="18" name="Picture 17" descr="comparison-til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63" y="2481419"/>
            <a:ext cx="777856" cy="777856"/>
          </a:xfrm>
          <a:prstGeom prst="rect">
            <a:avLst/>
          </a:prstGeom>
        </p:spPr>
      </p:pic>
      <p:pic>
        <p:nvPicPr>
          <p:cNvPr id="19" name="Picture 18" descr="comparison-til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45" y="3683755"/>
            <a:ext cx="801427" cy="801427"/>
          </a:xfrm>
          <a:prstGeom prst="rect">
            <a:avLst/>
          </a:prstGeom>
        </p:spPr>
      </p:pic>
      <p:pic>
        <p:nvPicPr>
          <p:cNvPr id="20" name="Picture 19" descr="comparison-til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063" y="3692516"/>
            <a:ext cx="777856" cy="801427"/>
          </a:xfrm>
          <a:prstGeom prst="rect">
            <a:avLst/>
          </a:prstGeom>
        </p:spPr>
      </p:pic>
      <p:pic>
        <p:nvPicPr>
          <p:cNvPr id="26" name="Picture 25" descr="comparison-til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48" y="3687258"/>
            <a:ext cx="801427" cy="801427"/>
          </a:xfrm>
          <a:prstGeom prst="rect">
            <a:avLst/>
          </a:prstGeom>
        </p:spPr>
      </p:pic>
      <p:grpSp>
        <p:nvGrpSpPr>
          <p:cNvPr id="2" name="Group 30"/>
          <p:cNvGrpSpPr/>
          <p:nvPr/>
        </p:nvGrpSpPr>
        <p:grpSpPr>
          <a:xfrm>
            <a:off x="3579546" y="2738925"/>
            <a:ext cx="804930" cy="1525533"/>
            <a:chOff x="698500" y="2627366"/>
            <a:chExt cx="804930" cy="1525533"/>
          </a:xfrm>
        </p:grpSpPr>
        <p:pic>
          <p:nvPicPr>
            <p:cNvPr id="27" name="Picture 26" descr="comparison-tile-3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003" y="3351472"/>
              <a:ext cx="801427" cy="801427"/>
            </a:xfrm>
            <a:prstGeom prst="rect">
              <a:avLst/>
            </a:prstGeom>
          </p:spPr>
        </p:pic>
        <p:pic>
          <p:nvPicPr>
            <p:cNvPr id="28" name="Picture 27" descr="comparison-til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0" y="2627366"/>
              <a:ext cx="801427" cy="777856"/>
            </a:xfrm>
            <a:prstGeom prst="rect">
              <a:avLst/>
            </a:prstGeom>
          </p:spPr>
        </p:pic>
      </p:grpSp>
      <p:grpSp>
        <p:nvGrpSpPr>
          <p:cNvPr id="3" name="Group 31"/>
          <p:cNvGrpSpPr/>
          <p:nvPr/>
        </p:nvGrpSpPr>
        <p:grpSpPr>
          <a:xfrm>
            <a:off x="4899676" y="2738925"/>
            <a:ext cx="777857" cy="1530791"/>
            <a:chOff x="1843461" y="2627367"/>
            <a:chExt cx="777857" cy="1530791"/>
          </a:xfrm>
        </p:grpSpPr>
        <p:pic>
          <p:nvPicPr>
            <p:cNvPr id="29" name="Picture 28" descr="comparison-tile-2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3462" y="2627367"/>
              <a:ext cx="777856" cy="777856"/>
            </a:xfrm>
            <a:prstGeom prst="rect">
              <a:avLst/>
            </a:prstGeom>
          </p:spPr>
        </p:pic>
        <p:pic>
          <p:nvPicPr>
            <p:cNvPr id="30" name="Picture 29" descr="comparison-tile-4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3461" y="3356731"/>
              <a:ext cx="777856" cy="801427"/>
            </a:xfrm>
            <a:prstGeom prst="rect">
              <a:avLst/>
            </a:prstGeom>
          </p:spPr>
        </p:pic>
      </p:grpSp>
      <p:pic>
        <p:nvPicPr>
          <p:cNvPr id="45" name="Picture 44" descr="comparison-til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49" y="2476163"/>
            <a:ext cx="801427" cy="777856"/>
          </a:xfrm>
          <a:prstGeom prst="rect">
            <a:avLst/>
          </a:prstGeom>
        </p:spPr>
      </p:pic>
      <p:pic>
        <p:nvPicPr>
          <p:cNvPr id="46" name="Picture 45" descr="comparison-til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752" y="3690762"/>
            <a:ext cx="801427" cy="801427"/>
          </a:xfrm>
          <a:prstGeom prst="rect">
            <a:avLst/>
          </a:prstGeom>
        </p:spPr>
      </p:pic>
      <p:pic>
        <p:nvPicPr>
          <p:cNvPr id="47" name="Picture 46" descr="comparison-til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66" y="2484923"/>
            <a:ext cx="777856" cy="777856"/>
          </a:xfrm>
          <a:prstGeom prst="rect">
            <a:avLst/>
          </a:prstGeom>
        </p:spPr>
      </p:pic>
      <p:pic>
        <p:nvPicPr>
          <p:cNvPr id="48" name="Picture 47" descr="comparison-til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566" y="3696020"/>
            <a:ext cx="777856" cy="801427"/>
          </a:xfrm>
          <a:prstGeom prst="rect">
            <a:avLst/>
          </a:prstGeom>
        </p:spPr>
      </p:pic>
      <p:pic>
        <p:nvPicPr>
          <p:cNvPr id="49" name="Picture 48" descr="comparison-til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311" y="2479668"/>
            <a:ext cx="777856" cy="777856"/>
          </a:xfrm>
          <a:prstGeom prst="rect">
            <a:avLst/>
          </a:prstGeom>
        </p:spPr>
      </p:pic>
      <p:pic>
        <p:nvPicPr>
          <p:cNvPr id="51" name="Picture 50" descr="comparison-til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070" y="3690765"/>
            <a:ext cx="777856" cy="801427"/>
          </a:xfrm>
          <a:prstGeom prst="rect">
            <a:avLst/>
          </a:prstGeom>
        </p:spPr>
      </p:pic>
      <p:pic>
        <p:nvPicPr>
          <p:cNvPr id="52" name="Picture 51" descr="comparison-til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52" y="2470907"/>
            <a:ext cx="801427" cy="777856"/>
          </a:xfrm>
          <a:prstGeom prst="rect">
            <a:avLst/>
          </a:prstGeom>
        </p:spPr>
      </p:pic>
      <p:pic>
        <p:nvPicPr>
          <p:cNvPr id="53" name="Picture 52" descr="comparison-til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97" y="3685508"/>
            <a:ext cx="801427" cy="80142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Two-Handed Assembly Model (2HAM)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6257937" y="2742428"/>
            <a:ext cx="1533935" cy="1530792"/>
            <a:chOff x="6485671" y="2050467"/>
            <a:chExt cx="1533935" cy="1530792"/>
          </a:xfrm>
        </p:grpSpPr>
        <p:grpSp>
          <p:nvGrpSpPr>
            <p:cNvPr id="5" name="Group 30"/>
            <p:cNvGrpSpPr/>
            <p:nvPr/>
          </p:nvGrpSpPr>
          <p:grpSpPr>
            <a:xfrm>
              <a:off x="6485671" y="2050467"/>
              <a:ext cx="806683" cy="1525533"/>
              <a:chOff x="702003" y="2627366"/>
              <a:chExt cx="806683" cy="1525533"/>
            </a:xfrm>
          </p:grpSpPr>
          <p:pic>
            <p:nvPicPr>
              <p:cNvPr id="37" name="Picture 36" descr="comparison-tile-3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003" y="3351472"/>
                <a:ext cx="801427" cy="801427"/>
              </a:xfrm>
              <a:prstGeom prst="rect">
                <a:avLst/>
              </a:prstGeom>
            </p:spPr>
          </p:pic>
          <p:pic>
            <p:nvPicPr>
              <p:cNvPr id="38" name="Picture 37" descr="comparison-til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259" y="2627366"/>
                <a:ext cx="801427" cy="777856"/>
              </a:xfrm>
              <a:prstGeom prst="rect">
                <a:avLst/>
              </a:prstGeom>
            </p:spPr>
          </p:pic>
        </p:grpSp>
        <p:grpSp>
          <p:nvGrpSpPr>
            <p:cNvPr id="6" name="Group 31"/>
            <p:cNvGrpSpPr/>
            <p:nvPr/>
          </p:nvGrpSpPr>
          <p:grpSpPr>
            <a:xfrm>
              <a:off x="7241749" y="2050468"/>
              <a:ext cx="777857" cy="1530791"/>
              <a:chOff x="1843461" y="2627367"/>
              <a:chExt cx="777857" cy="1530791"/>
            </a:xfrm>
          </p:grpSpPr>
          <p:pic>
            <p:nvPicPr>
              <p:cNvPr id="40" name="Picture 39" descr="comparison-tile-2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462" y="2627367"/>
                <a:ext cx="777856" cy="777856"/>
              </a:xfrm>
              <a:prstGeom prst="rect">
                <a:avLst/>
              </a:prstGeom>
            </p:spPr>
          </p:pic>
          <p:pic>
            <p:nvPicPr>
              <p:cNvPr id="41" name="Picture 40" descr="comparison-tile-4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3461" y="3356731"/>
                <a:ext cx="777856" cy="80142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89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Two-Handed Assembly Model (2HAM)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" name="Picture 30" descr="til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096" y="1568331"/>
            <a:ext cx="776671" cy="776671"/>
          </a:xfrm>
          <a:prstGeom prst="rect">
            <a:avLst/>
          </a:prstGeom>
        </p:spPr>
      </p:pic>
      <p:pic>
        <p:nvPicPr>
          <p:cNvPr id="32" name="Picture 31" descr="til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096" y="1568331"/>
            <a:ext cx="776671" cy="776671"/>
          </a:xfrm>
          <a:prstGeom prst="rect">
            <a:avLst/>
          </a:prstGeom>
        </p:spPr>
      </p:pic>
      <p:pic>
        <p:nvPicPr>
          <p:cNvPr id="33" name="Picture 32" descr="tile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6" y="2810144"/>
            <a:ext cx="776671" cy="800206"/>
          </a:xfrm>
          <a:prstGeom prst="rect">
            <a:avLst/>
          </a:prstGeom>
        </p:spPr>
      </p:pic>
      <p:pic>
        <p:nvPicPr>
          <p:cNvPr id="34" name="Picture 33" descr="tile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6" y="2810144"/>
            <a:ext cx="776671" cy="800206"/>
          </a:xfrm>
          <a:prstGeom prst="rect">
            <a:avLst/>
          </a:prstGeom>
        </p:spPr>
      </p:pic>
      <p:pic>
        <p:nvPicPr>
          <p:cNvPr id="39" name="Picture 38" descr="tile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995" y="1563076"/>
            <a:ext cx="800206" cy="776671"/>
          </a:xfrm>
          <a:prstGeom prst="rect">
            <a:avLst/>
          </a:prstGeom>
        </p:spPr>
      </p:pic>
      <p:pic>
        <p:nvPicPr>
          <p:cNvPr id="42" name="Picture 41" descr="tile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286" y="1557821"/>
            <a:ext cx="800206" cy="776671"/>
          </a:xfrm>
          <a:prstGeom prst="rect">
            <a:avLst/>
          </a:prstGeom>
        </p:spPr>
      </p:pic>
      <p:pic>
        <p:nvPicPr>
          <p:cNvPr id="44" name="Picture 43" descr="tile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491" y="2810144"/>
            <a:ext cx="800206" cy="800206"/>
          </a:xfrm>
          <a:prstGeom prst="rect">
            <a:avLst/>
          </a:prstGeom>
        </p:spPr>
      </p:pic>
      <p:pic>
        <p:nvPicPr>
          <p:cNvPr id="50" name="Picture 49" descr="tile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491" y="2810144"/>
            <a:ext cx="800206" cy="800206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2505659" y="4441158"/>
            <a:ext cx="1530289" cy="1528764"/>
            <a:chOff x="3845742" y="4765227"/>
            <a:chExt cx="1530289" cy="1528764"/>
          </a:xfrm>
        </p:grpSpPr>
        <p:pic>
          <p:nvPicPr>
            <p:cNvPr id="36" name="Picture 35" descr="tile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9360" y="5490282"/>
              <a:ext cx="776671" cy="800206"/>
            </a:xfrm>
            <a:prstGeom prst="rect">
              <a:avLst/>
            </a:prstGeom>
          </p:spPr>
        </p:pic>
        <p:pic>
          <p:nvPicPr>
            <p:cNvPr id="43" name="Picture 42" descr="tile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0997" y="4765227"/>
              <a:ext cx="800206" cy="776671"/>
            </a:xfrm>
            <a:prstGeom prst="rect">
              <a:avLst/>
            </a:prstGeom>
          </p:spPr>
        </p:pic>
        <p:pic>
          <p:nvPicPr>
            <p:cNvPr id="54" name="Picture 53" descr="tile3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5742" y="5493785"/>
              <a:ext cx="800206" cy="800206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4427350" y="2174268"/>
            <a:ext cx="1539048" cy="803709"/>
            <a:chOff x="3490143" y="3417992"/>
            <a:chExt cx="1539048" cy="803709"/>
          </a:xfrm>
        </p:grpSpPr>
        <p:pic>
          <p:nvPicPr>
            <p:cNvPr id="57" name="Picture 56" descr="tile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520" y="3417992"/>
              <a:ext cx="776671" cy="800206"/>
            </a:xfrm>
            <a:prstGeom prst="rect">
              <a:avLst/>
            </a:prstGeom>
          </p:spPr>
        </p:pic>
        <p:pic>
          <p:nvPicPr>
            <p:cNvPr id="60" name="Picture 59" descr="tile3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0143" y="3421495"/>
              <a:ext cx="800206" cy="800206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6595978" y="1782052"/>
            <a:ext cx="803710" cy="1528741"/>
            <a:chOff x="5632500" y="2710465"/>
            <a:chExt cx="803710" cy="1528741"/>
          </a:xfrm>
        </p:grpSpPr>
        <p:pic>
          <p:nvPicPr>
            <p:cNvPr id="64" name="Picture 63" descr="tile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2500" y="2710465"/>
              <a:ext cx="800206" cy="776671"/>
            </a:xfrm>
            <a:prstGeom prst="rect">
              <a:avLst/>
            </a:prstGeom>
          </p:spPr>
        </p:pic>
        <p:pic>
          <p:nvPicPr>
            <p:cNvPr id="67" name="Picture 66" descr="tile3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6004" y="3439000"/>
              <a:ext cx="800206" cy="800206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4853010" y="4425394"/>
            <a:ext cx="1533793" cy="1527011"/>
            <a:chOff x="5282201" y="4425394"/>
            <a:chExt cx="1533793" cy="1527011"/>
          </a:xfrm>
        </p:grpSpPr>
        <p:pic>
          <p:nvPicPr>
            <p:cNvPr id="71" name="Picture 70" descr="tile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0565" y="4427145"/>
              <a:ext cx="776671" cy="776671"/>
            </a:xfrm>
            <a:prstGeom prst="rect">
              <a:avLst/>
            </a:prstGeom>
          </p:spPr>
        </p:pic>
        <p:pic>
          <p:nvPicPr>
            <p:cNvPr id="73" name="Picture 72" descr="tile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9323" y="5152199"/>
              <a:ext cx="776671" cy="800206"/>
            </a:xfrm>
            <a:prstGeom prst="rect">
              <a:avLst/>
            </a:prstGeom>
          </p:spPr>
        </p:pic>
        <p:pic>
          <p:nvPicPr>
            <p:cNvPr id="75" name="Picture 74" descr="tile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4996" y="4425394"/>
              <a:ext cx="800206" cy="776671"/>
            </a:xfrm>
            <a:prstGeom prst="rect">
              <a:avLst/>
            </a:prstGeom>
          </p:spPr>
        </p:pic>
        <p:pic>
          <p:nvPicPr>
            <p:cNvPr id="76" name="Picture 75" descr="tile3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2201" y="5152199"/>
              <a:ext cx="800206" cy="800206"/>
            </a:xfrm>
            <a:prstGeom prst="rect">
              <a:avLst/>
            </a:prstGeom>
          </p:spPr>
        </p:pic>
        <p:pic>
          <p:nvPicPr>
            <p:cNvPr id="77" name="Picture 76" descr="tile3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2201" y="5152199"/>
              <a:ext cx="800206" cy="8002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1579034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How powerful is 2HAM relative to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?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799985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Are there techniques that require a seed?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977144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No.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2743931"/>
            <a:ext cx="9144000" cy="140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Every </a:t>
            </a:r>
            <a:r>
              <a:rPr lang="en-U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aTAM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system can be </a:t>
            </a:r>
          </a:p>
          <a:p>
            <a:pPr algn="ctr">
              <a:spcBef>
                <a:spcPct val="0"/>
              </a:spcBef>
            </a:pPr>
            <a:r>
              <a:rPr lang="en-US" sz="40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simulated</a:t>
            </a: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with a 2HAM system.</a:t>
            </a:r>
          </a:p>
          <a:p>
            <a:pPr algn="ctr">
              <a:spcBef>
                <a:spcPct val="0"/>
              </a:spcBef>
            </a:pP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Gill Sans MT"/>
              </a:rPr>
              <a:t>Synthetic Self-Assembly with DNA</a:t>
            </a:r>
            <a:endParaRPr lang="en-US" dirty="0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1993" y="1293199"/>
            <a:ext cx="7933042" cy="4642461"/>
            <a:chOff x="716811" y="1143000"/>
            <a:chExt cx="7933042" cy="46424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11466"/>
            <a:stretch/>
          </p:blipFill>
          <p:spPr>
            <a:xfrm>
              <a:off x="6550253" y="1143000"/>
              <a:ext cx="2099600" cy="2139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048" y="3119020"/>
              <a:ext cx="2669262" cy="26664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49190" b="-1"/>
            <a:stretch/>
          </p:blipFill>
          <p:spPr>
            <a:xfrm>
              <a:off x="716811" y="1197862"/>
              <a:ext cx="5860752" cy="19211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12345" r="6174"/>
            <a:stretch/>
          </p:blipFill>
          <p:spPr>
            <a:xfrm rot="16200000">
              <a:off x="986033" y="2849801"/>
              <a:ext cx="2666440" cy="32048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691" y="3119019"/>
              <a:ext cx="2825449" cy="2666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91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Simulation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simulation-aTAM-til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98" y="4264128"/>
            <a:ext cx="1568120" cy="1785244"/>
          </a:xfrm>
          <a:prstGeom prst="rect">
            <a:avLst/>
          </a:prstGeom>
        </p:spPr>
      </p:pic>
      <p:pic>
        <p:nvPicPr>
          <p:cNvPr id="13" name="Picture 12" descr="simulation-aTAM-til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57" y="2947927"/>
            <a:ext cx="820247" cy="796122"/>
          </a:xfrm>
          <a:prstGeom prst="rect">
            <a:avLst/>
          </a:prstGeom>
        </p:spPr>
      </p:pic>
      <p:pic>
        <p:nvPicPr>
          <p:cNvPr id="14" name="Picture 13" descr="simulation-aTAM-til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267" y="2924059"/>
            <a:ext cx="820247" cy="820247"/>
          </a:xfrm>
          <a:prstGeom prst="rect">
            <a:avLst/>
          </a:prstGeom>
        </p:spPr>
      </p:pic>
      <p:pic>
        <p:nvPicPr>
          <p:cNvPr id="15" name="Picture 14" descr="simulation-aTAM-til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269" y="1634135"/>
            <a:ext cx="820247" cy="796122"/>
          </a:xfrm>
          <a:prstGeom prst="rect">
            <a:avLst/>
          </a:prstGeom>
        </p:spPr>
      </p:pic>
      <p:pic>
        <p:nvPicPr>
          <p:cNvPr id="16" name="Picture 15" descr="simulation-aTAM-tile-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655" y="2924059"/>
            <a:ext cx="796122" cy="820247"/>
          </a:xfrm>
          <a:prstGeom prst="rect">
            <a:avLst/>
          </a:prstGeom>
        </p:spPr>
      </p:pic>
      <p:pic>
        <p:nvPicPr>
          <p:cNvPr id="17" name="Picture 16" descr="simulation-aTAM-tile-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655" y="1625375"/>
            <a:ext cx="796122" cy="796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59259E-6 L -8.33333E-6 0.08311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6128 0.08287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6128 0.16343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1962 0.0831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066 0.16482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Simulation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simulation-2HAM-tile-1-brick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42" y="5196051"/>
            <a:ext cx="635000" cy="635000"/>
          </a:xfrm>
          <a:prstGeom prst="rect">
            <a:avLst/>
          </a:prstGeom>
        </p:spPr>
      </p:pic>
      <p:pic>
        <p:nvPicPr>
          <p:cNvPr id="21" name="Picture 20" descr="simulation-2HAM-tile-1-E-B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837" y="5090948"/>
            <a:ext cx="228600" cy="635000"/>
          </a:xfrm>
          <a:prstGeom prst="rect">
            <a:avLst/>
          </a:prstGeom>
        </p:spPr>
      </p:pic>
      <p:pic>
        <p:nvPicPr>
          <p:cNvPr id="22" name="Picture 21" descr="simulation-2HAM-tile-1-E-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251" y="5767113"/>
            <a:ext cx="228600" cy="228600"/>
          </a:xfrm>
          <a:prstGeom prst="rect">
            <a:avLst/>
          </a:prstGeom>
        </p:spPr>
      </p:pic>
      <p:pic>
        <p:nvPicPr>
          <p:cNvPr id="25" name="Picture 24" descr="simulation-2HAM-tile-1-S-B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775" y="6038630"/>
            <a:ext cx="635000" cy="228600"/>
          </a:xfrm>
          <a:prstGeom prst="rect">
            <a:avLst/>
          </a:prstGeom>
        </p:spPr>
      </p:pic>
      <p:pic>
        <p:nvPicPr>
          <p:cNvPr id="26" name="Picture 25" descr="simulation-2HAM-tile-1-S-T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183" y="6029872"/>
            <a:ext cx="228600" cy="228600"/>
          </a:xfrm>
          <a:prstGeom prst="rect">
            <a:avLst/>
          </a:prstGeom>
        </p:spPr>
      </p:pic>
      <p:pic>
        <p:nvPicPr>
          <p:cNvPr id="27" name="Picture 26" descr="simulation-2HAM-tile-1-W-B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1356" y="5441292"/>
            <a:ext cx="228600" cy="635000"/>
          </a:xfrm>
          <a:prstGeom prst="rect">
            <a:avLst/>
          </a:prstGeom>
        </p:spPr>
      </p:pic>
      <p:pic>
        <p:nvPicPr>
          <p:cNvPr id="28" name="Picture 27" descr="simulation-2HAM-tile-1-W-T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838" y="5040148"/>
            <a:ext cx="228600" cy="228600"/>
          </a:xfrm>
          <a:prstGeom prst="rect">
            <a:avLst/>
          </a:prstGeom>
        </p:spPr>
      </p:pic>
      <p:pic>
        <p:nvPicPr>
          <p:cNvPr id="30" name="Picture 29" descr="simulation-2HAM-tile-2-brick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9948" y="3286672"/>
            <a:ext cx="635000" cy="635000"/>
          </a:xfrm>
          <a:prstGeom prst="rect">
            <a:avLst/>
          </a:prstGeom>
        </p:spPr>
      </p:pic>
      <p:pic>
        <p:nvPicPr>
          <p:cNvPr id="33" name="Picture 32" descr="simulation-2HAM-tile-2-N-B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5880" y="2903045"/>
            <a:ext cx="635000" cy="228600"/>
          </a:xfrm>
          <a:prstGeom prst="rect">
            <a:avLst/>
          </a:prstGeom>
        </p:spPr>
      </p:pic>
      <p:pic>
        <p:nvPicPr>
          <p:cNvPr id="34" name="Picture 33" descr="simulation-2HAM-tile-2-N-T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631" y="2929321"/>
            <a:ext cx="228600" cy="228600"/>
          </a:xfrm>
          <a:prstGeom prst="rect">
            <a:avLst/>
          </a:prstGeom>
        </p:spPr>
      </p:pic>
      <p:pic>
        <p:nvPicPr>
          <p:cNvPr id="37" name="Picture 36" descr="simulation-2HAM-tile-2-W-B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597" y="3593224"/>
            <a:ext cx="228600" cy="635000"/>
          </a:xfrm>
          <a:prstGeom prst="rect">
            <a:avLst/>
          </a:prstGeom>
        </p:spPr>
      </p:pic>
      <p:pic>
        <p:nvPicPr>
          <p:cNvPr id="38" name="Picture 37" descr="simulation-2HAM-tile-2-W-T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7631" y="3262147"/>
            <a:ext cx="228600" cy="228600"/>
          </a:xfrm>
          <a:prstGeom prst="rect">
            <a:avLst/>
          </a:prstGeom>
        </p:spPr>
      </p:pic>
      <p:pic>
        <p:nvPicPr>
          <p:cNvPr id="39" name="Picture 38" descr="simulation-2HAM-tile-3-brick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7880" y="3347982"/>
            <a:ext cx="635000" cy="635000"/>
          </a:xfrm>
          <a:prstGeom prst="rect">
            <a:avLst/>
          </a:prstGeom>
        </p:spPr>
      </p:pic>
      <p:pic>
        <p:nvPicPr>
          <p:cNvPr id="44" name="Picture 43" descr="simulation-2HAM-tile-3-S-B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6845" y="4199320"/>
            <a:ext cx="635000" cy="228600"/>
          </a:xfrm>
          <a:prstGeom prst="rect">
            <a:avLst/>
          </a:prstGeom>
        </p:spPr>
      </p:pic>
      <p:pic>
        <p:nvPicPr>
          <p:cNvPr id="45" name="Picture 44" descr="simulation-2HAM-tile-3-S-T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00804" y="4173044"/>
            <a:ext cx="228600" cy="228600"/>
          </a:xfrm>
          <a:prstGeom prst="rect">
            <a:avLst/>
          </a:prstGeom>
        </p:spPr>
      </p:pic>
      <p:pic>
        <p:nvPicPr>
          <p:cNvPr id="48" name="Picture 47" descr="simulation-2HAM-tile-4-brick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46500" y="1491155"/>
            <a:ext cx="635000" cy="635000"/>
          </a:xfrm>
          <a:prstGeom prst="rect">
            <a:avLst/>
          </a:prstGeom>
        </p:spPr>
      </p:pic>
      <p:pic>
        <p:nvPicPr>
          <p:cNvPr id="51" name="Picture 50" descr="simulation-2HAM-tile-4-N-B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1328" y="1081252"/>
            <a:ext cx="635000" cy="228600"/>
          </a:xfrm>
          <a:prstGeom prst="rect">
            <a:avLst/>
          </a:prstGeom>
        </p:spPr>
      </p:pic>
      <p:pic>
        <p:nvPicPr>
          <p:cNvPr id="52" name="Picture 51" descr="simulation-2HAM-tile-4-N-T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73768" y="1090010"/>
            <a:ext cx="228600" cy="228600"/>
          </a:xfrm>
          <a:prstGeom prst="rect">
            <a:avLst/>
          </a:prstGeom>
        </p:spPr>
      </p:pic>
      <p:pic>
        <p:nvPicPr>
          <p:cNvPr id="55" name="Picture 54" descr="simulation-2HAM-tile-4-W-B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89149" y="1806465"/>
            <a:ext cx="228600" cy="635000"/>
          </a:xfrm>
          <a:prstGeom prst="rect">
            <a:avLst/>
          </a:prstGeom>
        </p:spPr>
      </p:pic>
      <p:pic>
        <p:nvPicPr>
          <p:cNvPr id="56" name="Picture 55" descr="simulation-2HAM-tile-4-W-T.pd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6666" y="1414079"/>
            <a:ext cx="228600" cy="228600"/>
          </a:xfrm>
          <a:prstGeom prst="rect">
            <a:avLst/>
          </a:prstGeom>
        </p:spPr>
      </p:pic>
      <p:pic>
        <p:nvPicPr>
          <p:cNvPr id="58" name="Picture 57" descr="simulation-2HAM-tile-5-E-B.pd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07217" y="3146534"/>
            <a:ext cx="228600" cy="635000"/>
          </a:xfrm>
          <a:prstGeom prst="rect">
            <a:avLst/>
          </a:prstGeom>
        </p:spPr>
      </p:pic>
      <p:pic>
        <p:nvPicPr>
          <p:cNvPr id="59" name="Picture 58" descr="simulation-2HAM-tile-5-E-T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42251" y="3866493"/>
            <a:ext cx="228600" cy="228600"/>
          </a:xfrm>
          <a:prstGeom prst="rect">
            <a:avLst/>
          </a:prstGeom>
        </p:spPr>
      </p:pic>
      <p:pic>
        <p:nvPicPr>
          <p:cNvPr id="62" name="Picture 61" descr="simulation-2HAM-tile-5-S-B.pdf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50018" y="4164287"/>
            <a:ext cx="635000" cy="228600"/>
          </a:xfrm>
          <a:prstGeom prst="rect">
            <a:avLst/>
          </a:prstGeom>
        </p:spPr>
      </p:pic>
      <p:pic>
        <p:nvPicPr>
          <p:cNvPr id="63" name="Picture 62" descr="simulation-2HAM-tile-5-S-T.pdf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36459" y="4181804"/>
            <a:ext cx="228600" cy="228600"/>
          </a:xfrm>
          <a:prstGeom prst="rect">
            <a:avLst/>
          </a:prstGeom>
        </p:spPr>
      </p:pic>
      <p:pic>
        <p:nvPicPr>
          <p:cNvPr id="68" name="Picture 67" descr="simulation-2HAM-tile-5-brick.pd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96017" y="3365501"/>
            <a:ext cx="635000" cy="635000"/>
          </a:xfrm>
          <a:prstGeom prst="rect">
            <a:avLst/>
          </a:prstGeom>
        </p:spPr>
      </p:pic>
      <p:pic>
        <p:nvPicPr>
          <p:cNvPr id="71" name="Picture 70" descr="simulation-2HAM-tile-6-brick.pdf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04777" y="1587499"/>
            <a:ext cx="635000" cy="635000"/>
          </a:xfrm>
          <a:prstGeom prst="rect">
            <a:avLst/>
          </a:prstGeom>
        </p:spPr>
      </p:pic>
      <p:pic>
        <p:nvPicPr>
          <p:cNvPr id="72" name="Picture 71" descr="simulation-2HAM-tile-6-E-B.pdf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24736" y="1324740"/>
            <a:ext cx="228600" cy="635000"/>
          </a:xfrm>
          <a:prstGeom prst="rect">
            <a:avLst/>
          </a:prstGeom>
        </p:spPr>
      </p:pic>
      <p:pic>
        <p:nvPicPr>
          <p:cNvPr id="73" name="Picture 72" descr="simulation-2HAM-tile-6-E-T.pdf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33493" y="2044698"/>
            <a:ext cx="228600" cy="228600"/>
          </a:xfrm>
          <a:prstGeom prst="rect">
            <a:avLst/>
          </a:prstGeom>
        </p:spPr>
      </p:pic>
      <p:pic>
        <p:nvPicPr>
          <p:cNvPr id="74" name="Picture 73" descr="simulation-2HAM-tile-6-N-B.pdf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31811" y="1177595"/>
            <a:ext cx="635000" cy="228600"/>
          </a:xfrm>
          <a:prstGeom prst="rect">
            <a:avLst/>
          </a:prstGeom>
        </p:spPr>
      </p:pic>
      <p:pic>
        <p:nvPicPr>
          <p:cNvPr id="75" name="Picture 74" descr="simulation-2HAM-tile-6-N-T.pd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13081" y="1177596"/>
            <a:ext cx="228600" cy="228600"/>
          </a:xfrm>
          <a:prstGeom prst="rect">
            <a:avLst/>
          </a:prstGeom>
        </p:spPr>
      </p:pic>
      <p:pic>
        <p:nvPicPr>
          <p:cNvPr id="81" name="Picture 80" descr="simulation-2HAM-tile-1-N-B.pdf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98431" y="4751114"/>
            <a:ext cx="635000" cy="228600"/>
          </a:xfrm>
          <a:prstGeom prst="rect">
            <a:avLst/>
          </a:prstGeom>
        </p:spPr>
      </p:pic>
      <p:pic>
        <p:nvPicPr>
          <p:cNvPr id="82" name="Picture 81" descr="simulation-2HAM-tile-1-N-T.pdf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79700" y="4812424"/>
            <a:ext cx="228600" cy="228600"/>
          </a:xfrm>
          <a:prstGeom prst="rect">
            <a:avLst/>
          </a:prstGeom>
        </p:spPr>
      </p:pic>
      <p:pic>
        <p:nvPicPr>
          <p:cNvPr id="83" name="Picture 82" descr="simulation-2HAM-tile-2-S-B.pdf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520293" y="4111734"/>
            <a:ext cx="635000" cy="228600"/>
          </a:xfrm>
          <a:prstGeom prst="rect">
            <a:avLst/>
          </a:prstGeom>
        </p:spPr>
      </p:pic>
      <p:pic>
        <p:nvPicPr>
          <p:cNvPr id="84" name="Picture 83" descr="simulation-2HAM-tile-2-S-T.pdf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110390" y="4024148"/>
            <a:ext cx="228600" cy="228600"/>
          </a:xfrm>
          <a:prstGeom prst="rect">
            <a:avLst/>
          </a:prstGeom>
        </p:spPr>
      </p:pic>
      <p:pic>
        <p:nvPicPr>
          <p:cNvPr id="85" name="Picture 84" descr="simulation-2HAM-tile-2-E-T.pdf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16182" y="3770149"/>
            <a:ext cx="228600" cy="228600"/>
          </a:xfrm>
          <a:prstGeom prst="rect">
            <a:avLst/>
          </a:prstGeom>
        </p:spPr>
      </p:pic>
      <p:pic>
        <p:nvPicPr>
          <p:cNvPr id="87" name="Picture 86" descr="simulation-2HAM-tile-2-E-B.pdf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951217" y="2988879"/>
            <a:ext cx="228600" cy="635000"/>
          </a:xfrm>
          <a:prstGeom prst="rect">
            <a:avLst/>
          </a:prstGeom>
        </p:spPr>
      </p:pic>
      <p:pic>
        <p:nvPicPr>
          <p:cNvPr id="88" name="Picture 87" descr="simulation-2HAM-tile-3-W-B.pdf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503011" y="3514396"/>
            <a:ext cx="228600" cy="635000"/>
          </a:xfrm>
          <a:prstGeom prst="rect">
            <a:avLst/>
          </a:prstGeom>
        </p:spPr>
      </p:pic>
      <p:pic>
        <p:nvPicPr>
          <p:cNvPr id="89" name="Picture 88" descr="simulation-2HAM-tile-3-W-T.pdf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564321" y="3183320"/>
            <a:ext cx="228600" cy="228600"/>
          </a:xfrm>
          <a:prstGeom prst="rect">
            <a:avLst/>
          </a:prstGeom>
        </p:spPr>
      </p:pic>
      <p:pic>
        <p:nvPicPr>
          <p:cNvPr id="90" name="Picture 89" descr="simulation-2HAM-tile-3-N-B.pdf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623879" y="2885528"/>
            <a:ext cx="635000" cy="228600"/>
          </a:xfrm>
          <a:prstGeom prst="rect">
            <a:avLst/>
          </a:prstGeom>
        </p:spPr>
      </p:pic>
      <p:pic>
        <p:nvPicPr>
          <p:cNvPr id="91" name="Picture 90" descr="simulation-2HAM-tile-3-N-T.pdf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326321" y="2894286"/>
            <a:ext cx="228600" cy="228600"/>
          </a:xfrm>
          <a:prstGeom prst="rect">
            <a:avLst/>
          </a:prstGeom>
        </p:spPr>
      </p:pic>
      <p:pic>
        <p:nvPicPr>
          <p:cNvPr id="92" name="Picture 91" descr="simulation-2HAM-tile-3-E-T.pdf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632872" y="2988880"/>
            <a:ext cx="228600" cy="635000"/>
          </a:xfrm>
          <a:prstGeom prst="rect">
            <a:avLst/>
          </a:prstGeom>
        </p:spPr>
      </p:pic>
      <p:pic>
        <p:nvPicPr>
          <p:cNvPr id="96" name="Picture 95" descr="simulation-2HAM-tile-3-E-T.pdf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580321" y="3901528"/>
            <a:ext cx="228600" cy="228600"/>
          </a:xfrm>
          <a:prstGeom prst="rect">
            <a:avLst/>
          </a:prstGeom>
        </p:spPr>
      </p:pic>
      <p:pic>
        <p:nvPicPr>
          <p:cNvPr id="97" name="Picture 96" descr="simulation-2HAM-tile-4-S-B.pdf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096844" y="2263665"/>
            <a:ext cx="635000" cy="228600"/>
          </a:xfrm>
          <a:prstGeom prst="rect">
            <a:avLst/>
          </a:prstGeom>
        </p:spPr>
      </p:pic>
      <p:pic>
        <p:nvPicPr>
          <p:cNvPr id="98" name="Picture 97" descr="simulation-2HAM-tile-4-S-T.pdf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748252" y="2237389"/>
            <a:ext cx="228600" cy="228600"/>
          </a:xfrm>
          <a:prstGeom prst="rect">
            <a:avLst/>
          </a:prstGeom>
        </p:spPr>
      </p:pic>
      <p:pic>
        <p:nvPicPr>
          <p:cNvPr id="99" name="Picture 98" descr="simulation-2HAM-tile-4-E-B.pdf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554045" y="1193361"/>
            <a:ext cx="228600" cy="635000"/>
          </a:xfrm>
          <a:prstGeom prst="rect">
            <a:avLst/>
          </a:prstGeom>
        </p:spPr>
      </p:pic>
      <p:pic>
        <p:nvPicPr>
          <p:cNvPr id="100" name="Picture 99" descr="simulation-2HAM-tile-4-E-T.pdf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36528" y="1939596"/>
            <a:ext cx="228600" cy="228600"/>
          </a:xfrm>
          <a:prstGeom prst="rect">
            <a:avLst/>
          </a:prstGeom>
        </p:spPr>
      </p:pic>
      <p:pic>
        <p:nvPicPr>
          <p:cNvPr id="102" name="Picture 101" descr="simulation-2HAM-tile-5-W-B.pdf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430783" y="3566948"/>
            <a:ext cx="279400" cy="635000"/>
          </a:xfrm>
          <a:prstGeom prst="rect">
            <a:avLst/>
          </a:prstGeom>
        </p:spPr>
      </p:pic>
      <p:pic>
        <p:nvPicPr>
          <p:cNvPr id="104" name="Picture 103" descr="simulation-2HAM-tile-5-W-T.pdf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447425" y="3244630"/>
            <a:ext cx="228600" cy="228600"/>
          </a:xfrm>
          <a:prstGeom prst="rect">
            <a:avLst/>
          </a:prstGeom>
        </p:spPr>
      </p:pic>
      <p:pic>
        <p:nvPicPr>
          <p:cNvPr id="105" name="Picture 104" descr="simulation-2HAM-tile-5-N-B.pdf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436913" y="2938079"/>
            <a:ext cx="635000" cy="228600"/>
          </a:xfrm>
          <a:prstGeom prst="rect">
            <a:avLst/>
          </a:prstGeom>
        </p:spPr>
      </p:pic>
      <p:pic>
        <p:nvPicPr>
          <p:cNvPr id="106" name="Picture 105" descr="simulation-2HAM-tile-5-N-T.pdf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156873" y="2973114"/>
            <a:ext cx="228600" cy="228600"/>
          </a:xfrm>
          <a:prstGeom prst="rect">
            <a:avLst/>
          </a:prstGeom>
        </p:spPr>
      </p:pic>
      <p:pic>
        <p:nvPicPr>
          <p:cNvPr id="107" name="Picture 106" descr="simulation-2HAM-tile-6-S-T.pdf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605080" y="2421320"/>
            <a:ext cx="228600" cy="228600"/>
          </a:xfrm>
          <a:prstGeom prst="rect">
            <a:avLst/>
          </a:prstGeom>
        </p:spPr>
      </p:pic>
      <p:pic>
        <p:nvPicPr>
          <p:cNvPr id="108" name="Picture 107" descr="simulation-2HAM-tile-6-S-B.pdf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971189" y="2351251"/>
            <a:ext cx="635000" cy="228600"/>
          </a:xfrm>
          <a:prstGeom prst="rect">
            <a:avLst/>
          </a:prstGeom>
        </p:spPr>
      </p:pic>
      <p:pic>
        <p:nvPicPr>
          <p:cNvPr id="109" name="Picture 108" descr="simulation-2HAM-tile-6-W-T.pdf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298527" y="1466630"/>
            <a:ext cx="228600" cy="228600"/>
          </a:xfrm>
          <a:prstGeom prst="rect">
            <a:avLst/>
          </a:prstGeom>
        </p:spPr>
      </p:pic>
      <p:pic>
        <p:nvPicPr>
          <p:cNvPr id="110" name="Picture 109" descr="simulation-2HAM-tile-6-W-B.pdf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368595" y="1753913"/>
            <a:ext cx="2286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2049 -0.00694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2257 0.02314 " pathEditMode="relative" ptsTypes="AA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125 0.03519 " pathEditMode="relative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66 0.02639 " pathEditMode="relative" ptsTypes="AA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L -0.02673 -0.0139 " pathEditMode="relative" ptsTypes="AA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L -0.01736 -0.02362 " pathEditMode="relative" ptsTypes="AA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903 -0.03379 " pathEditMode="relative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L 0.00659 -0.0324 " pathEditMode="relative" ptsTypes="AA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L -0.01146 0.09908 " pathEditMode="relative" ptsTypes="AA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66667E-6 L 0.01215 0.11112 " pathEditMode="relative" ptsTypes="AA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0659 0.12732 " pathEditMode="relative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2153 0.1120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7 L 0.01771 0.12871 " pathEditMode="relative" ptsTypes="AA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51852E-6 L 0.01945 0.14999 " pathEditMode="relative" ptsTypes="AA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243 0.14629 " pathEditMode="relative" ptsTypes="AA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1181 0.14027 " pathEditMode="relative" ptsTypes="AA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799 0.11574 " pathEditMode="relative" ptsTypes="AA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965 0.1236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05591 0.14028 " pathEditMode="relative" ptsTypes="AA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6736 0.11805 " pathEditMode="relative" ptsTypes="AA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11111E-6 L -0.06181 0.15324 " pathEditMode="relative" ptsTypes="AA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7084 0.15185 " pathEditMode="relative" ptsTypes="AA">
                                      <p:cBhvr>
                                        <p:cTn id="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L -0.0816 0.13981 " pathEditMode="relative" ptsTypes="AA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96296E-6 L -0.07605 0.09583 " pathEditMode="relative" ptsTypes="AA">
                                      <p:cBhvr>
                                        <p:cTn id="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51852E-6 L -0.06875 0.08286 " pathEditMode="relative" ptsTypes="AA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38 0.08657 " pathEditMode="relative" ptsTypes="AA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6806 0.21296 " pathEditMode="relative" ptsTypes="AA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05313 0.21713 " pathEditMode="relative" ptsTypes="AA">
                                      <p:cBhvr>
                                        <p:cTn id="8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51852E-6 L -0.14548 0.11527 " pathEditMode="relative" ptsTypes="AA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4722 0.13102 " pathEditMode="relative" ptsTypes="AA">
                                      <p:cBhvr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93889E-18 L -0.05312 0.23657 " pathEditMode="relative" ptsTypes="AA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3681 0.22037 " pathEditMode="relative" ptsTypes="AA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55556E-6 L -0.03854 0.24583 " pathEditMode="relative" ptsTypes="AA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44444E-6 L -0.05486 0.26388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6528 0.26296 " pathEditMode="relative" ptsTypes="AA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7327 0.24768 " pathEditMode="relative" ptsTypes="AA">
                                      <p:cBhvr>
                                        <p:cTn id="1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L -0.07118 0.23009 " pathEditMode="relative" ptsTypes="AA">
                                      <p:cBhvr>
                                        <p:cTn id="1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5.92593E-6 L -0.13888 0.22593 " pathEditMode="relative" ptsTypes="AA">
                                      <p:cBhvr>
                                        <p:cTn id="1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3159 0.2375 " pathEditMode="relative" ptsTypes="AA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-0.16285 0.11481 " pathEditMode="relative" ptsTypes="AA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4584 0.14583 " pathEditMode="relative" ptsTypes="AA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15694 0.14028 " pathEditMode="relative" ptsTypes="AA">
                                      <p:cBhvr>
                                        <p:cTn id="1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15868 0.20046 " pathEditMode="relative" ptsTypes="AA">
                                      <p:cBhvr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51852E-6 L -0.14167 0.18981 " pathEditMode="relative" ptsTypes="AA">
                                      <p:cBhvr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59259E-6 L -0.16389 0.22037 " pathEditMode="relative" ptsTypes="AA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3438 0.25 " pathEditMode="relative" ptsTypes="AA">
                                      <p:cBhvr>
                                        <p:cTn id="1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03704E-6 L -0.15139 0.24953 " pathEditMode="relative" ptsTypes="AA"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7395 0.23009 " pathEditMode="relative" ptsTypes="AA">
                                      <p:cBhvr>
                                        <p:cTn id="1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96296E-6 L -0.17465 0.21435 " pathEditMode="relative" ptsTypes="AA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7187 0.11574 " pathEditMode="relative" ptsTypes="AA">
                                      <p:cBhvr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03704E-6 L -0.1757 0.10138 " pathEditMode="relative" ptsTypes="AA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16806 0.08843 " pathEditMode="relative" ptsTypes="AA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5659 0.08518 " pathEditMode="relative" ptsTypes="AA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Simulation captures </a:t>
            </a:r>
            <a:r>
              <a:rPr lang="en-US" sz="44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dynamics</a:t>
            </a:r>
            <a:endParaRPr lang="en-US" sz="44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1" name="Picture 60" descr="simulation-aTAM-til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57" y="4164341"/>
            <a:ext cx="2066015" cy="2352077"/>
          </a:xfrm>
          <a:prstGeom prst="rect">
            <a:avLst/>
          </a:prstGeom>
        </p:spPr>
      </p:pic>
      <p:pic>
        <p:nvPicPr>
          <p:cNvPr id="64" name="Picture 63" descr="simulation-aTAM-til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897" y="2280935"/>
            <a:ext cx="1080684" cy="1048899"/>
          </a:xfrm>
          <a:prstGeom prst="rect">
            <a:avLst/>
          </a:prstGeom>
        </p:spPr>
      </p:pic>
      <p:pic>
        <p:nvPicPr>
          <p:cNvPr id="65" name="Picture 64" descr="simulation-aTAM-til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453" y="2240742"/>
            <a:ext cx="1080684" cy="1080684"/>
          </a:xfrm>
          <a:prstGeom prst="rect">
            <a:avLst/>
          </a:prstGeom>
        </p:spPr>
      </p:pic>
      <p:pic>
        <p:nvPicPr>
          <p:cNvPr id="39" name="Picture 38" descr="simulation-2HAM-tile-1-brick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087" y="4302671"/>
            <a:ext cx="635000" cy="635000"/>
          </a:xfrm>
          <a:prstGeom prst="rect">
            <a:avLst/>
          </a:prstGeom>
        </p:spPr>
      </p:pic>
      <p:pic>
        <p:nvPicPr>
          <p:cNvPr id="40" name="Picture 39" descr="simulation-2HAM-tile-1-E-B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182" y="4197568"/>
            <a:ext cx="228600" cy="635000"/>
          </a:xfrm>
          <a:prstGeom prst="rect">
            <a:avLst/>
          </a:prstGeom>
        </p:spPr>
      </p:pic>
      <p:pic>
        <p:nvPicPr>
          <p:cNvPr id="41" name="Picture 40" descr="simulation-2HAM-tile-1-E-T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596" y="4873733"/>
            <a:ext cx="228600" cy="228600"/>
          </a:xfrm>
          <a:prstGeom prst="rect">
            <a:avLst/>
          </a:prstGeom>
        </p:spPr>
      </p:pic>
      <p:pic>
        <p:nvPicPr>
          <p:cNvPr id="42" name="Picture 41" descr="simulation-2HAM-tile-1-S-B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120" y="5145250"/>
            <a:ext cx="635000" cy="228600"/>
          </a:xfrm>
          <a:prstGeom prst="rect">
            <a:avLst/>
          </a:prstGeom>
        </p:spPr>
      </p:pic>
      <p:pic>
        <p:nvPicPr>
          <p:cNvPr id="43" name="Picture 42" descr="simulation-2HAM-tile-1-S-T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6528" y="5136492"/>
            <a:ext cx="228600" cy="228600"/>
          </a:xfrm>
          <a:prstGeom prst="rect">
            <a:avLst/>
          </a:prstGeom>
        </p:spPr>
      </p:pic>
      <p:pic>
        <p:nvPicPr>
          <p:cNvPr id="44" name="Picture 43" descr="simulation-2HAM-tile-1-W-B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701" y="4547912"/>
            <a:ext cx="228600" cy="635000"/>
          </a:xfrm>
          <a:prstGeom prst="rect">
            <a:avLst/>
          </a:prstGeom>
        </p:spPr>
      </p:pic>
      <p:pic>
        <p:nvPicPr>
          <p:cNvPr id="45" name="Picture 44" descr="simulation-2HAM-tile-1-W-T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183" y="4146768"/>
            <a:ext cx="228600" cy="228600"/>
          </a:xfrm>
          <a:prstGeom prst="rect">
            <a:avLst/>
          </a:prstGeom>
        </p:spPr>
      </p:pic>
      <p:pic>
        <p:nvPicPr>
          <p:cNvPr id="46" name="Picture 45" descr="simulation-2HAM-tile-2-brick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293" y="2393292"/>
            <a:ext cx="635000" cy="635000"/>
          </a:xfrm>
          <a:prstGeom prst="rect">
            <a:avLst/>
          </a:prstGeom>
        </p:spPr>
      </p:pic>
      <p:pic>
        <p:nvPicPr>
          <p:cNvPr id="47" name="Picture 46" descr="simulation-2HAM-tile-2-N-B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8225" y="2009665"/>
            <a:ext cx="635000" cy="228600"/>
          </a:xfrm>
          <a:prstGeom prst="rect">
            <a:avLst/>
          </a:prstGeom>
        </p:spPr>
      </p:pic>
      <p:pic>
        <p:nvPicPr>
          <p:cNvPr id="48" name="Picture 47" descr="simulation-2HAM-tile-2-N-T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1976" y="2035941"/>
            <a:ext cx="228600" cy="228600"/>
          </a:xfrm>
          <a:prstGeom prst="rect">
            <a:avLst/>
          </a:prstGeom>
        </p:spPr>
      </p:pic>
      <p:pic>
        <p:nvPicPr>
          <p:cNvPr id="49" name="Picture 48" descr="simulation-2HAM-tile-2-W-B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54942" y="2699844"/>
            <a:ext cx="228600" cy="635000"/>
          </a:xfrm>
          <a:prstGeom prst="rect">
            <a:avLst/>
          </a:prstGeom>
        </p:spPr>
      </p:pic>
      <p:pic>
        <p:nvPicPr>
          <p:cNvPr id="50" name="Picture 49" descr="simulation-2HAM-tile-2-W-T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9976" y="2368767"/>
            <a:ext cx="228600" cy="228600"/>
          </a:xfrm>
          <a:prstGeom prst="rect">
            <a:avLst/>
          </a:prstGeom>
        </p:spPr>
      </p:pic>
      <p:pic>
        <p:nvPicPr>
          <p:cNvPr id="51" name="Picture 50" descr="simulation-2HAM-tile-3-brick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0225" y="2454602"/>
            <a:ext cx="635000" cy="635000"/>
          </a:xfrm>
          <a:prstGeom prst="rect">
            <a:avLst/>
          </a:prstGeom>
        </p:spPr>
      </p:pic>
      <p:pic>
        <p:nvPicPr>
          <p:cNvPr id="52" name="Picture 51" descr="simulation-2HAM-tile-3-S-B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39190" y="3305940"/>
            <a:ext cx="635000" cy="228600"/>
          </a:xfrm>
          <a:prstGeom prst="rect">
            <a:avLst/>
          </a:prstGeom>
        </p:spPr>
      </p:pic>
      <p:pic>
        <p:nvPicPr>
          <p:cNvPr id="53" name="Picture 52" descr="simulation-2HAM-tile-3-S-T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43149" y="3279664"/>
            <a:ext cx="228600" cy="228600"/>
          </a:xfrm>
          <a:prstGeom prst="rect">
            <a:avLst/>
          </a:prstGeom>
        </p:spPr>
      </p:pic>
      <p:pic>
        <p:nvPicPr>
          <p:cNvPr id="54" name="Picture 53" descr="simulation-2HAM-tile-1-N-B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0776" y="3857734"/>
            <a:ext cx="635000" cy="228600"/>
          </a:xfrm>
          <a:prstGeom prst="rect">
            <a:avLst/>
          </a:prstGeom>
        </p:spPr>
      </p:pic>
      <p:pic>
        <p:nvPicPr>
          <p:cNvPr id="55" name="Picture 54" descr="simulation-2HAM-tile-1-N-T.pd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22045" y="3919044"/>
            <a:ext cx="228600" cy="228600"/>
          </a:xfrm>
          <a:prstGeom prst="rect">
            <a:avLst/>
          </a:prstGeom>
        </p:spPr>
      </p:pic>
      <p:pic>
        <p:nvPicPr>
          <p:cNvPr id="56" name="Picture 55" descr="simulation-2HAM-tile-2-S-B.pd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2638" y="3218354"/>
            <a:ext cx="635000" cy="228600"/>
          </a:xfrm>
          <a:prstGeom prst="rect">
            <a:avLst/>
          </a:prstGeom>
        </p:spPr>
      </p:pic>
      <p:pic>
        <p:nvPicPr>
          <p:cNvPr id="57" name="Picture 56" descr="simulation-2HAM-tile-2-S-T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2735" y="3130768"/>
            <a:ext cx="228600" cy="228600"/>
          </a:xfrm>
          <a:prstGeom prst="rect">
            <a:avLst/>
          </a:prstGeom>
        </p:spPr>
      </p:pic>
      <p:pic>
        <p:nvPicPr>
          <p:cNvPr id="58" name="Picture 57" descr="simulation-2HAM-tile-2-E-T.pdf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8527" y="2876769"/>
            <a:ext cx="228600" cy="228600"/>
          </a:xfrm>
          <a:prstGeom prst="rect">
            <a:avLst/>
          </a:prstGeom>
        </p:spPr>
      </p:pic>
      <p:pic>
        <p:nvPicPr>
          <p:cNvPr id="59" name="Picture 58" descr="simulation-2HAM-tile-2-E-B.pdf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93562" y="2095499"/>
            <a:ext cx="228600" cy="635000"/>
          </a:xfrm>
          <a:prstGeom prst="rect">
            <a:avLst/>
          </a:prstGeom>
        </p:spPr>
      </p:pic>
      <p:pic>
        <p:nvPicPr>
          <p:cNvPr id="62" name="Picture 61" descr="simulation-2HAM-tile-3-W-B.pd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45356" y="2621016"/>
            <a:ext cx="228600" cy="635000"/>
          </a:xfrm>
          <a:prstGeom prst="rect">
            <a:avLst/>
          </a:prstGeom>
        </p:spPr>
      </p:pic>
      <p:pic>
        <p:nvPicPr>
          <p:cNvPr id="63" name="Picture 62" descr="simulation-2HAM-tile-3-W-T.pdf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06666" y="2289940"/>
            <a:ext cx="228600" cy="228600"/>
          </a:xfrm>
          <a:prstGeom prst="rect">
            <a:avLst/>
          </a:prstGeom>
        </p:spPr>
      </p:pic>
      <p:pic>
        <p:nvPicPr>
          <p:cNvPr id="68" name="Picture 67" descr="simulation-2HAM-tile-3-N-B.pdf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66224" y="1992148"/>
            <a:ext cx="635000" cy="228600"/>
          </a:xfrm>
          <a:prstGeom prst="rect">
            <a:avLst/>
          </a:prstGeom>
        </p:spPr>
      </p:pic>
      <p:pic>
        <p:nvPicPr>
          <p:cNvPr id="70" name="Picture 69" descr="simulation-2HAM-tile-3-N-T.pdf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68666" y="2000906"/>
            <a:ext cx="228600" cy="228600"/>
          </a:xfrm>
          <a:prstGeom prst="rect">
            <a:avLst/>
          </a:prstGeom>
        </p:spPr>
      </p:pic>
      <p:pic>
        <p:nvPicPr>
          <p:cNvPr id="71" name="Picture 70" descr="simulation-2HAM-tile-3-E-T.pdf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75217" y="2095500"/>
            <a:ext cx="228600" cy="635000"/>
          </a:xfrm>
          <a:prstGeom prst="rect">
            <a:avLst/>
          </a:prstGeom>
        </p:spPr>
      </p:pic>
      <p:pic>
        <p:nvPicPr>
          <p:cNvPr id="72" name="Picture 71" descr="simulation-2HAM-tile-3-E-T.pd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22666" y="3008148"/>
            <a:ext cx="228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2049 -0.00694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2257 0.02314 " pathEditMode="relative" ptsTypes="AA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125 0.03519 " pathEditMode="relative" ptsTypes="AA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066 0.02639 " pathEditMode="relative" ptsTypes="AA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L -0.02673 -0.0139 " pathEditMode="relative" ptsTypes="AA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L -0.01736 -0.02362 " pathEditMode="relative" ptsTypes="AA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903 -0.03379 " pathEditMode="relative" ptsTypes="AA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L 0.00659 -0.0324 " pathEditMode="relative" ptsTypes="AA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L -0.01146 0.09908 " pathEditMode="relative" ptsTypes="AA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66667E-6 L 0.01215 0.11112 " pathEditMode="relative" ptsTypes="AA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0659 0.12732 " pathEditMode="relative" ptsTypes="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0.13148 " pathEditMode="relative" ptsTypes="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2153 0.1120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7 L 0.01771 0.12871 " pathEditMode="relative" ptsTypes="AA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51852E-6 L 0.01945 0.14999 " pathEditMode="relative" ptsTypes="AA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243 0.14629 " pathEditMode="relative" ptsTypes="AA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1181 0.14027 " pathEditMode="relative" ptsTypes="AA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799 0.11574 " pathEditMode="relative" ptsTypes="AA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965 0.12361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7 L -0.05591 0.14028 " pathEditMode="relative" ptsTypes="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6736 0.11805 " pathEditMode="relative" ptsTypes="AA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9393 0.13172 " pathEditMode="relative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11111E-6 L -0.06181 0.15324 " pathEditMode="relative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7084 0.15185 " pathEditMode="relative" ptsTypes="AA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L -0.0816 0.13981 " pathEditMode="relative" ptsTypes="AA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96296E-6 L -0.07605 0.09583 " pathEditMode="relative" ptsTypes="AA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51852E-6 L -0.06875 0.08286 " pathEditMode="relative" ptsTypes="AA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38 0.08657 " pathEditMode="relative" ptsTypes="AA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re-corner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14" y="5999655"/>
            <a:ext cx="1037036" cy="7498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420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Simulation captures </a:t>
            </a:r>
            <a:r>
              <a:rPr lang="en-US" sz="44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production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0" name="Picture 59" descr="simulation-2HAM-system-complete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44" y="1793546"/>
            <a:ext cx="3060700" cy="30607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055233" y="1796957"/>
            <a:ext cx="4097658" cy="4351597"/>
            <a:chOff x="3914005" y="2361099"/>
            <a:chExt cx="3110152" cy="3302894"/>
          </a:xfrm>
        </p:grpSpPr>
        <p:pic>
          <p:nvPicPr>
            <p:cNvPr id="61" name="Picture 60" descr="simulation-aTAM-til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4005" y="3878749"/>
              <a:ext cx="1568120" cy="1785244"/>
            </a:xfrm>
            <a:prstGeom prst="rect">
              <a:avLst/>
            </a:prstGeom>
          </p:spPr>
        </p:pic>
        <p:pic>
          <p:nvPicPr>
            <p:cNvPr id="64" name="Picture 63" descr="simulation-aTAM-tile-2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164" y="3140617"/>
              <a:ext cx="820247" cy="796122"/>
            </a:xfrm>
            <a:prstGeom prst="rect">
              <a:avLst/>
            </a:prstGeom>
          </p:spPr>
        </p:pic>
        <p:pic>
          <p:nvPicPr>
            <p:cNvPr id="65" name="Picture 64" descr="simulation-aTAM-tile-3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0922" y="3116749"/>
              <a:ext cx="820247" cy="820247"/>
            </a:xfrm>
            <a:prstGeom prst="rect">
              <a:avLst/>
            </a:prstGeom>
          </p:spPr>
        </p:pic>
        <p:pic>
          <p:nvPicPr>
            <p:cNvPr id="66" name="Picture 65" descr="simulation-aTAM-tile-4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9683" y="2369859"/>
              <a:ext cx="820247" cy="796122"/>
            </a:xfrm>
            <a:prstGeom prst="rect">
              <a:avLst/>
            </a:prstGeom>
          </p:spPr>
        </p:pic>
        <p:pic>
          <p:nvPicPr>
            <p:cNvPr id="67" name="Picture 66" descr="simulation-aTAM-tile-5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8035" y="3116749"/>
              <a:ext cx="796122" cy="820247"/>
            </a:xfrm>
            <a:prstGeom prst="rect">
              <a:avLst/>
            </a:prstGeom>
          </p:spPr>
        </p:pic>
        <p:pic>
          <p:nvPicPr>
            <p:cNvPr id="69" name="Picture 68" descr="simulation-aTAM-tile-6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28035" y="2361099"/>
              <a:ext cx="796122" cy="7961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 Black ">
  <a:themeElements>
    <a:clrScheme name="Custom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22622</TotalTime>
  <Words>6562</Words>
  <Application>Microsoft Macintosh PowerPoint</Application>
  <PresentationFormat>On-screen Show (4:3)</PresentationFormat>
  <Paragraphs>2691</Paragraphs>
  <Slides>93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Office Theme</vt:lpstr>
      <vt:lpstr>1_Office Theme</vt:lpstr>
      <vt:lpstr>5_Office Theme</vt:lpstr>
      <vt:lpstr>11_Office Theme</vt:lpstr>
      <vt:lpstr>23_Office Theme</vt:lpstr>
      <vt:lpstr>6_Office Theme</vt:lpstr>
      <vt:lpstr>12_Office Theme</vt:lpstr>
      <vt:lpstr>1_ Black </vt:lpstr>
      <vt:lpstr>Default Design</vt:lpstr>
      <vt:lpstr>An Introduction to Algorithmic Tile Self-Assembly</vt:lpstr>
      <vt:lpstr>Self-Assembly</vt:lpstr>
      <vt:lpstr>Self-Assembly</vt:lpstr>
      <vt:lpstr>Self-Assembly</vt:lpstr>
      <vt:lpstr>Self-Assembly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automata</vt:lpstr>
      <vt:lpstr>Tile assembly can simulate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rectangles and squares</vt:lpstr>
      <vt:lpstr>Building rectangles and squares (at τ= 1) </vt:lpstr>
      <vt:lpstr>Computing with self-assembly (via CA)</vt:lpstr>
      <vt:lpstr>Computing with self-assembly (direct)</vt:lpstr>
      <vt:lpstr>A Turing machine example… [courtesy of Scott Summers]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“Zig-zag” simulation of a Turing machine</vt:lpstr>
      <vt:lpstr>Building any shape optimally</vt:lpstr>
      <vt:lpstr>PowerPoint Presentation</vt:lpstr>
      <vt:lpstr>PowerPoint Presentation</vt:lpstr>
      <vt:lpstr>PowerPoint Presentation</vt:lpstr>
      <vt:lpstr>Abstract Tile Assembly Model (aTAM)</vt:lpstr>
      <vt:lpstr>PowerPoint Presentation</vt:lpstr>
      <vt:lpstr>PowerPoint Presentation</vt:lpstr>
      <vt:lpstr>A Seedless World?</vt:lpstr>
      <vt:lpstr>A Seedless World?</vt:lpstr>
      <vt:lpstr>A Seedless World?</vt:lpstr>
      <vt:lpstr>A Seedless World?</vt:lpstr>
      <vt:lpstr>A Seedless World?</vt:lpstr>
      <vt:lpstr>Two-Handed Assembly Model (2HAM)</vt:lpstr>
      <vt:lpstr>Two-Handed Assembly Model (2HAM)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One-dimensional Staged  Self-Assembly</dc:title>
  <dc:creator>Andrew Winslow</dc:creator>
  <cp:lastModifiedBy>Andrew Winslow</cp:lastModifiedBy>
  <cp:revision>721</cp:revision>
  <dcterms:created xsi:type="dcterms:W3CDTF">2012-06-15T18:18:56Z</dcterms:created>
  <dcterms:modified xsi:type="dcterms:W3CDTF">2014-04-03T18:25:20Z</dcterms:modified>
</cp:coreProperties>
</file>